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8" d="100"/>
          <a:sy n="68" d="100"/>
        </p:scale>
        <p:origin x="90" y="10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34D8-7A82-4333-B88D-07F830D06B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4EFC62-244D-43E2-86AE-57BAA0FB50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7F6E54-1D08-48B9-8962-EFDD2640199F}"/>
              </a:ext>
            </a:extLst>
          </p:cNvPr>
          <p:cNvSpPr>
            <a:spLocks noGrp="1"/>
          </p:cNvSpPr>
          <p:nvPr>
            <p:ph type="dt" sz="half" idx="10"/>
          </p:nvPr>
        </p:nvSpPr>
        <p:spPr/>
        <p:txBody>
          <a:bodyPr/>
          <a:lstStyle/>
          <a:p>
            <a:fld id="{7B450FD6-553D-4A55-8CD4-AE2738AC1EF4}" type="datetimeFigureOut">
              <a:rPr lang="en-US" smtClean="0"/>
              <a:t>8/9/2019</a:t>
            </a:fld>
            <a:endParaRPr lang="en-US"/>
          </a:p>
        </p:txBody>
      </p:sp>
      <p:sp>
        <p:nvSpPr>
          <p:cNvPr id="5" name="Footer Placeholder 4">
            <a:extLst>
              <a:ext uri="{FF2B5EF4-FFF2-40B4-BE49-F238E27FC236}">
                <a16:creationId xmlns:a16="http://schemas.microsoft.com/office/drawing/2014/main" id="{4AD97B44-1FE5-4E63-9B9F-2964EDB55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9470B-7AFC-48EE-A3EB-FE3CB2B5EAA7}"/>
              </a:ext>
            </a:extLst>
          </p:cNvPr>
          <p:cNvSpPr>
            <a:spLocks noGrp="1"/>
          </p:cNvSpPr>
          <p:nvPr>
            <p:ph type="sldNum" sz="quarter" idx="12"/>
          </p:nvPr>
        </p:nvSpPr>
        <p:spPr/>
        <p:txBody>
          <a:bodyPr/>
          <a:lstStyle/>
          <a:p>
            <a:fld id="{CCADA129-6E1D-4E1B-8FDB-C5A3A360AF72}" type="slidenum">
              <a:rPr lang="en-US" smtClean="0"/>
              <a:t>‹#›</a:t>
            </a:fld>
            <a:endParaRPr lang="en-US"/>
          </a:p>
        </p:txBody>
      </p:sp>
    </p:spTree>
    <p:extLst>
      <p:ext uri="{BB962C8B-B14F-4D97-AF65-F5344CB8AC3E}">
        <p14:creationId xmlns:p14="http://schemas.microsoft.com/office/powerpoint/2010/main" val="115855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0FAA-082E-457B-849A-5122487428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98E5AF-2175-4452-B5D1-FE6F5A1DBD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FCA6A-A293-4FF1-98B1-7AC0209F88F3}"/>
              </a:ext>
            </a:extLst>
          </p:cNvPr>
          <p:cNvSpPr>
            <a:spLocks noGrp="1"/>
          </p:cNvSpPr>
          <p:nvPr>
            <p:ph type="dt" sz="half" idx="10"/>
          </p:nvPr>
        </p:nvSpPr>
        <p:spPr/>
        <p:txBody>
          <a:bodyPr/>
          <a:lstStyle/>
          <a:p>
            <a:fld id="{7B450FD6-553D-4A55-8CD4-AE2738AC1EF4}" type="datetimeFigureOut">
              <a:rPr lang="en-US" smtClean="0"/>
              <a:t>8/9/2019</a:t>
            </a:fld>
            <a:endParaRPr lang="en-US"/>
          </a:p>
        </p:txBody>
      </p:sp>
      <p:sp>
        <p:nvSpPr>
          <p:cNvPr id="5" name="Footer Placeholder 4">
            <a:extLst>
              <a:ext uri="{FF2B5EF4-FFF2-40B4-BE49-F238E27FC236}">
                <a16:creationId xmlns:a16="http://schemas.microsoft.com/office/drawing/2014/main" id="{8647BEA1-B0DD-4EDC-8FE9-3363657C6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75627-CA93-4654-A450-D0521F6F89D2}"/>
              </a:ext>
            </a:extLst>
          </p:cNvPr>
          <p:cNvSpPr>
            <a:spLocks noGrp="1"/>
          </p:cNvSpPr>
          <p:nvPr>
            <p:ph type="sldNum" sz="quarter" idx="12"/>
          </p:nvPr>
        </p:nvSpPr>
        <p:spPr/>
        <p:txBody>
          <a:bodyPr/>
          <a:lstStyle/>
          <a:p>
            <a:fld id="{CCADA129-6E1D-4E1B-8FDB-C5A3A360AF72}" type="slidenum">
              <a:rPr lang="en-US" smtClean="0"/>
              <a:t>‹#›</a:t>
            </a:fld>
            <a:endParaRPr lang="en-US"/>
          </a:p>
        </p:txBody>
      </p:sp>
    </p:spTree>
    <p:extLst>
      <p:ext uri="{BB962C8B-B14F-4D97-AF65-F5344CB8AC3E}">
        <p14:creationId xmlns:p14="http://schemas.microsoft.com/office/powerpoint/2010/main" val="428603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348BE8-F782-4BE7-80A0-4A391810E6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0A5BE3-1A03-457C-A6D7-A5D0D0D1C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F8ADD-6AE4-4052-9B8B-901F991A8A2C}"/>
              </a:ext>
            </a:extLst>
          </p:cNvPr>
          <p:cNvSpPr>
            <a:spLocks noGrp="1"/>
          </p:cNvSpPr>
          <p:nvPr>
            <p:ph type="dt" sz="half" idx="10"/>
          </p:nvPr>
        </p:nvSpPr>
        <p:spPr/>
        <p:txBody>
          <a:bodyPr/>
          <a:lstStyle/>
          <a:p>
            <a:fld id="{7B450FD6-553D-4A55-8CD4-AE2738AC1EF4}" type="datetimeFigureOut">
              <a:rPr lang="en-US" smtClean="0"/>
              <a:t>8/9/2019</a:t>
            </a:fld>
            <a:endParaRPr lang="en-US"/>
          </a:p>
        </p:txBody>
      </p:sp>
      <p:sp>
        <p:nvSpPr>
          <p:cNvPr id="5" name="Footer Placeholder 4">
            <a:extLst>
              <a:ext uri="{FF2B5EF4-FFF2-40B4-BE49-F238E27FC236}">
                <a16:creationId xmlns:a16="http://schemas.microsoft.com/office/drawing/2014/main" id="{0DC18FFA-1ECA-4F2E-B812-9CE4B78BD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E3D39-3692-4B36-864A-0B9A927A5BAE}"/>
              </a:ext>
            </a:extLst>
          </p:cNvPr>
          <p:cNvSpPr>
            <a:spLocks noGrp="1"/>
          </p:cNvSpPr>
          <p:nvPr>
            <p:ph type="sldNum" sz="quarter" idx="12"/>
          </p:nvPr>
        </p:nvSpPr>
        <p:spPr/>
        <p:txBody>
          <a:bodyPr/>
          <a:lstStyle/>
          <a:p>
            <a:fld id="{CCADA129-6E1D-4E1B-8FDB-C5A3A360AF72}" type="slidenum">
              <a:rPr lang="en-US" smtClean="0"/>
              <a:t>‹#›</a:t>
            </a:fld>
            <a:endParaRPr lang="en-US"/>
          </a:p>
        </p:txBody>
      </p:sp>
    </p:spTree>
    <p:extLst>
      <p:ext uri="{BB962C8B-B14F-4D97-AF65-F5344CB8AC3E}">
        <p14:creationId xmlns:p14="http://schemas.microsoft.com/office/powerpoint/2010/main" val="17728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88A1-8855-4F61-B960-6AFC420628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6F989-0079-44A4-B958-E4834CCA0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0527E-6614-4220-979E-C0F92B4071F5}"/>
              </a:ext>
            </a:extLst>
          </p:cNvPr>
          <p:cNvSpPr>
            <a:spLocks noGrp="1"/>
          </p:cNvSpPr>
          <p:nvPr>
            <p:ph type="dt" sz="half" idx="10"/>
          </p:nvPr>
        </p:nvSpPr>
        <p:spPr/>
        <p:txBody>
          <a:bodyPr/>
          <a:lstStyle/>
          <a:p>
            <a:fld id="{7B450FD6-553D-4A55-8CD4-AE2738AC1EF4}" type="datetimeFigureOut">
              <a:rPr lang="en-US" smtClean="0"/>
              <a:t>8/9/2019</a:t>
            </a:fld>
            <a:endParaRPr lang="en-US"/>
          </a:p>
        </p:txBody>
      </p:sp>
      <p:sp>
        <p:nvSpPr>
          <p:cNvPr id="5" name="Footer Placeholder 4">
            <a:extLst>
              <a:ext uri="{FF2B5EF4-FFF2-40B4-BE49-F238E27FC236}">
                <a16:creationId xmlns:a16="http://schemas.microsoft.com/office/drawing/2014/main" id="{312F8455-D7F3-4358-BC4B-E627608B8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E1E61-1DE4-4A27-8112-55524CAC8315}"/>
              </a:ext>
            </a:extLst>
          </p:cNvPr>
          <p:cNvSpPr>
            <a:spLocks noGrp="1"/>
          </p:cNvSpPr>
          <p:nvPr>
            <p:ph type="sldNum" sz="quarter" idx="12"/>
          </p:nvPr>
        </p:nvSpPr>
        <p:spPr/>
        <p:txBody>
          <a:bodyPr/>
          <a:lstStyle/>
          <a:p>
            <a:fld id="{CCADA129-6E1D-4E1B-8FDB-C5A3A360AF72}" type="slidenum">
              <a:rPr lang="en-US" smtClean="0"/>
              <a:t>‹#›</a:t>
            </a:fld>
            <a:endParaRPr lang="en-US"/>
          </a:p>
        </p:txBody>
      </p:sp>
    </p:spTree>
    <p:extLst>
      <p:ext uri="{BB962C8B-B14F-4D97-AF65-F5344CB8AC3E}">
        <p14:creationId xmlns:p14="http://schemas.microsoft.com/office/powerpoint/2010/main" val="297378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99EC-B947-4C44-B096-516EA465A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E46A5E-6029-4D22-AC23-2EE69A4B42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128C16-5967-4858-9687-FA4426487B89}"/>
              </a:ext>
            </a:extLst>
          </p:cNvPr>
          <p:cNvSpPr>
            <a:spLocks noGrp="1"/>
          </p:cNvSpPr>
          <p:nvPr>
            <p:ph type="dt" sz="half" idx="10"/>
          </p:nvPr>
        </p:nvSpPr>
        <p:spPr/>
        <p:txBody>
          <a:bodyPr/>
          <a:lstStyle/>
          <a:p>
            <a:fld id="{7B450FD6-553D-4A55-8CD4-AE2738AC1EF4}" type="datetimeFigureOut">
              <a:rPr lang="en-US" smtClean="0"/>
              <a:t>8/9/2019</a:t>
            </a:fld>
            <a:endParaRPr lang="en-US"/>
          </a:p>
        </p:txBody>
      </p:sp>
      <p:sp>
        <p:nvSpPr>
          <p:cNvPr id="5" name="Footer Placeholder 4">
            <a:extLst>
              <a:ext uri="{FF2B5EF4-FFF2-40B4-BE49-F238E27FC236}">
                <a16:creationId xmlns:a16="http://schemas.microsoft.com/office/drawing/2014/main" id="{C21DB132-DA62-4958-8A1A-9BE9F4888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042BE-3205-4B5B-90E9-00EB91F7224F}"/>
              </a:ext>
            </a:extLst>
          </p:cNvPr>
          <p:cNvSpPr>
            <a:spLocks noGrp="1"/>
          </p:cNvSpPr>
          <p:nvPr>
            <p:ph type="sldNum" sz="quarter" idx="12"/>
          </p:nvPr>
        </p:nvSpPr>
        <p:spPr/>
        <p:txBody>
          <a:bodyPr/>
          <a:lstStyle/>
          <a:p>
            <a:fld id="{CCADA129-6E1D-4E1B-8FDB-C5A3A360AF72}" type="slidenum">
              <a:rPr lang="en-US" smtClean="0"/>
              <a:t>‹#›</a:t>
            </a:fld>
            <a:endParaRPr lang="en-US"/>
          </a:p>
        </p:txBody>
      </p:sp>
    </p:spTree>
    <p:extLst>
      <p:ext uri="{BB962C8B-B14F-4D97-AF65-F5344CB8AC3E}">
        <p14:creationId xmlns:p14="http://schemas.microsoft.com/office/powerpoint/2010/main" val="145357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1A554-53F6-4A31-A905-B43D07B5B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8719CB-35F5-46A0-9307-E54AD9762B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68CB3E-8BA3-48EB-8D5A-238866A7D6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B1ECB5-4F69-4835-BEC1-DE95A3D6F8E3}"/>
              </a:ext>
            </a:extLst>
          </p:cNvPr>
          <p:cNvSpPr>
            <a:spLocks noGrp="1"/>
          </p:cNvSpPr>
          <p:nvPr>
            <p:ph type="dt" sz="half" idx="10"/>
          </p:nvPr>
        </p:nvSpPr>
        <p:spPr/>
        <p:txBody>
          <a:bodyPr/>
          <a:lstStyle/>
          <a:p>
            <a:fld id="{7B450FD6-553D-4A55-8CD4-AE2738AC1EF4}" type="datetimeFigureOut">
              <a:rPr lang="en-US" smtClean="0"/>
              <a:t>8/9/2019</a:t>
            </a:fld>
            <a:endParaRPr lang="en-US"/>
          </a:p>
        </p:txBody>
      </p:sp>
      <p:sp>
        <p:nvSpPr>
          <p:cNvPr id="6" name="Footer Placeholder 5">
            <a:extLst>
              <a:ext uri="{FF2B5EF4-FFF2-40B4-BE49-F238E27FC236}">
                <a16:creationId xmlns:a16="http://schemas.microsoft.com/office/drawing/2014/main" id="{01F7A1BE-8A69-48BF-AD52-98D43B836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48B83-CBF5-41F3-8DE4-A218EB3E41BB}"/>
              </a:ext>
            </a:extLst>
          </p:cNvPr>
          <p:cNvSpPr>
            <a:spLocks noGrp="1"/>
          </p:cNvSpPr>
          <p:nvPr>
            <p:ph type="sldNum" sz="quarter" idx="12"/>
          </p:nvPr>
        </p:nvSpPr>
        <p:spPr/>
        <p:txBody>
          <a:bodyPr/>
          <a:lstStyle/>
          <a:p>
            <a:fld id="{CCADA129-6E1D-4E1B-8FDB-C5A3A360AF72}" type="slidenum">
              <a:rPr lang="en-US" smtClean="0"/>
              <a:t>‹#›</a:t>
            </a:fld>
            <a:endParaRPr lang="en-US"/>
          </a:p>
        </p:txBody>
      </p:sp>
    </p:spTree>
    <p:extLst>
      <p:ext uri="{BB962C8B-B14F-4D97-AF65-F5344CB8AC3E}">
        <p14:creationId xmlns:p14="http://schemas.microsoft.com/office/powerpoint/2010/main" val="79996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4762-7F59-4436-B736-9003994825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E780E4-81A0-4BBE-8C35-4C314B9F14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EFC8A7-29D8-4FBB-B4DE-B8EF97B57E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B5D33C-9A31-4B49-AAA2-C3DE4B0C5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62FADF-7D93-4AFF-B918-56B2FE618A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96CC2E-897E-424B-95E9-7D51F4C2F4C0}"/>
              </a:ext>
            </a:extLst>
          </p:cNvPr>
          <p:cNvSpPr>
            <a:spLocks noGrp="1"/>
          </p:cNvSpPr>
          <p:nvPr>
            <p:ph type="dt" sz="half" idx="10"/>
          </p:nvPr>
        </p:nvSpPr>
        <p:spPr/>
        <p:txBody>
          <a:bodyPr/>
          <a:lstStyle/>
          <a:p>
            <a:fld id="{7B450FD6-553D-4A55-8CD4-AE2738AC1EF4}" type="datetimeFigureOut">
              <a:rPr lang="en-US" smtClean="0"/>
              <a:t>8/9/2019</a:t>
            </a:fld>
            <a:endParaRPr lang="en-US"/>
          </a:p>
        </p:txBody>
      </p:sp>
      <p:sp>
        <p:nvSpPr>
          <p:cNvPr id="8" name="Footer Placeholder 7">
            <a:extLst>
              <a:ext uri="{FF2B5EF4-FFF2-40B4-BE49-F238E27FC236}">
                <a16:creationId xmlns:a16="http://schemas.microsoft.com/office/drawing/2014/main" id="{309F1EE2-915A-4571-AEB7-55F4BFD343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EE8CF0-208C-4A14-B4D2-67048D0C5BB9}"/>
              </a:ext>
            </a:extLst>
          </p:cNvPr>
          <p:cNvSpPr>
            <a:spLocks noGrp="1"/>
          </p:cNvSpPr>
          <p:nvPr>
            <p:ph type="sldNum" sz="quarter" idx="12"/>
          </p:nvPr>
        </p:nvSpPr>
        <p:spPr/>
        <p:txBody>
          <a:bodyPr/>
          <a:lstStyle/>
          <a:p>
            <a:fld id="{CCADA129-6E1D-4E1B-8FDB-C5A3A360AF72}" type="slidenum">
              <a:rPr lang="en-US" smtClean="0"/>
              <a:t>‹#›</a:t>
            </a:fld>
            <a:endParaRPr lang="en-US"/>
          </a:p>
        </p:txBody>
      </p:sp>
    </p:spTree>
    <p:extLst>
      <p:ext uri="{BB962C8B-B14F-4D97-AF65-F5344CB8AC3E}">
        <p14:creationId xmlns:p14="http://schemas.microsoft.com/office/powerpoint/2010/main" val="389219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81A4-481F-4716-9F98-5B2E129CB9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B95841-B645-4582-AD1A-A45CC9BAFC55}"/>
              </a:ext>
            </a:extLst>
          </p:cNvPr>
          <p:cNvSpPr>
            <a:spLocks noGrp="1"/>
          </p:cNvSpPr>
          <p:nvPr>
            <p:ph type="dt" sz="half" idx="10"/>
          </p:nvPr>
        </p:nvSpPr>
        <p:spPr/>
        <p:txBody>
          <a:bodyPr/>
          <a:lstStyle/>
          <a:p>
            <a:fld id="{7B450FD6-553D-4A55-8CD4-AE2738AC1EF4}" type="datetimeFigureOut">
              <a:rPr lang="en-US" smtClean="0"/>
              <a:t>8/9/2019</a:t>
            </a:fld>
            <a:endParaRPr lang="en-US"/>
          </a:p>
        </p:txBody>
      </p:sp>
      <p:sp>
        <p:nvSpPr>
          <p:cNvPr id="4" name="Footer Placeholder 3">
            <a:extLst>
              <a:ext uri="{FF2B5EF4-FFF2-40B4-BE49-F238E27FC236}">
                <a16:creationId xmlns:a16="http://schemas.microsoft.com/office/drawing/2014/main" id="{C5207FAE-1A61-48A8-86FC-C43660E642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4A60A4-C314-4A8F-8F38-2BEAB834E775}"/>
              </a:ext>
            </a:extLst>
          </p:cNvPr>
          <p:cNvSpPr>
            <a:spLocks noGrp="1"/>
          </p:cNvSpPr>
          <p:nvPr>
            <p:ph type="sldNum" sz="quarter" idx="12"/>
          </p:nvPr>
        </p:nvSpPr>
        <p:spPr/>
        <p:txBody>
          <a:bodyPr/>
          <a:lstStyle/>
          <a:p>
            <a:fld id="{CCADA129-6E1D-4E1B-8FDB-C5A3A360AF72}" type="slidenum">
              <a:rPr lang="en-US" smtClean="0"/>
              <a:t>‹#›</a:t>
            </a:fld>
            <a:endParaRPr lang="en-US"/>
          </a:p>
        </p:txBody>
      </p:sp>
    </p:spTree>
    <p:extLst>
      <p:ext uri="{BB962C8B-B14F-4D97-AF65-F5344CB8AC3E}">
        <p14:creationId xmlns:p14="http://schemas.microsoft.com/office/powerpoint/2010/main" val="129171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E1649-E6ED-4929-86F7-E41859736D28}"/>
              </a:ext>
            </a:extLst>
          </p:cNvPr>
          <p:cNvSpPr>
            <a:spLocks noGrp="1"/>
          </p:cNvSpPr>
          <p:nvPr>
            <p:ph type="dt" sz="half" idx="10"/>
          </p:nvPr>
        </p:nvSpPr>
        <p:spPr/>
        <p:txBody>
          <a:bodyPr/>
          <a:lstStyle/>
          <a:p>
            <a:fld id="{7B450FD6-553D-4A55-8CD4-AE2738AC1EF4}" type="datetimeFigureOut">
              <a:rPr lang="en-US" smtClean="0"/>
              <a:t>8/9/2019</a:t>
            </a:fld>
            <a:endParaRPr lang="en-US"/>
          </a:p>
        </p:txBody>
      </p:sp>
      <p:sp>
        <p:nvSpPr>
          <p:cNvPr id="3" name="Footer Placeholder 2">
            <a:extLst>
              <a:ext uri="{FF2B5EF4-FFF2-40B4-BE49-F238E27FC236}">
                <a16:creationId xmlns:a16="http://schemas.microsoft.com/office/drawing/2014/main" id="{A245849A-3249-4B14-A5A0-72C046D66D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163C4E-F088-4E8C-9CD5-7EE41A24C2D0}"/>
              </a:ext>
            </a:extLst>
          </p:cNvPr>
          <p:cNvSpPr>
            <a:spLocks noGrp="1"/>
          </p:cNvSpPr>
          <p:nvPr>
            <p:ph type="sldNum" sz="quarter" idx="12"/>
          </p:nvPr>
        </p:nvSpPr>
        <p:spPr/>
        <p:txBody>
          <a:bodyPr/>
          <a:lstStyle/>
          <a:p>
            <a:fld id="{CCADA129-6E1D-4E1B-8FDB-C5A3A360AF72}" type="slidenum">
              <a:rPr lang="en-US" smtClean="0"/>
              <a:t>‹#›</a:t>
            </a:fld>
            <a:endParaRPr lang="en-US"/>
          </a:p>
        </p:txBody>
      </p:sp>
    </p:spTree>
    <p:extLst>
      <p:ext uri="{BB962C8B-B14F-4D97-AF65-F5344CB8AC3E}">
        <p14:creationId xmlns:p14="http://schemas.microsoft.com/office/powerpoint/2010/main" val="176695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C5EB-7998-452B-A05C-38DA9F01A7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CD61E2-C402-4B3A-A442-D665F8E64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F0E307-B72F-4A5D-B516-629AD7F32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5F9A7C-6483-4793-BCA9-13F63D5DB291}"/>
              </a:ext>
            </a:extLst>
          </p:cNvPr>
          <p:cNvSpPr>
            <a:spLocks noGrp="1"/>
          </p:cNvSpPr>
          <p:nvPr>
            <p:ph type="dt" sz="half" idx="10"/>
          </p:nvPr>
        </p:nvSpPr>
        <p:spPr/>
        <p:txBody>
          <a:bodyPr/>
          <a:lstStyle/>
          <a:p>
            <a:fld id="{7B450FD6-553D-4A55-8CD4-AE2738AC1EF4}" type="datetimeFigureOut">
              <a:rPr lang="en-US" smtClean="0"/>
              <a:t>8/9/2019</a:t>
            </a:fld>
            <a:endParaRPr lang="en-US"/>
          </a:p>
        </p:txBody>
      </p:sp>
      <p:sp>
        <p:nvSpPr>
          <p:cNvPr id="6" name="Footer Placeholder 5">
            <a:extLst>
              <a:ext uri="{FF2B5EF4-FFF2-40B4-BE49-F238E27FC236}">
                <a16:creationId xmlns:a16="http://schemas.microsoft.com/office/drawing/2014/main" id="{41EF1FDE-7336-458E-80F8-C94E42C06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BF20E-B507-44D6-A0F6-DB5F688B13AC}"/>
              </a:ext>
            </a:extLst>
          </p:cNvPr>
          <p:cNvSpPr>
            <a:spLocks noGrp="1"/>
          </p:cNvSpPr>
          <p:nvPr>
            <p:ph type="sldNum" sz="quarter" idx="12"/>
          </p:nvPr>
        </p:nvSpPr>
        <p:spPr/>
        <p:txBody>
          <a:bodyPr/>
          <a:lstStyle/>
          <a:p>
            <a:fld id="{CCADA129-6E1D-4E1B-8FDB-C5A3A360AF72}" type="slidenum">
              <a:rPr lang="en-US" smtClean="0"/>
              <a:t>‹#›</a:t>
            </a:fld>
            <a:endParaRPr lang="en-US"/>
          </a:p>
        </p:txBody>
      </p:sp>
    </p:spTree>
    <p:extLst>
      <p:ext uri="{BB962C8B-B14F-4D97-AF65-F5344CB8AC3E}">
        <p14:creationId xmlns:p14="http://schemas.microsoft.com/office/powerpoint/2010/main" val="312403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26CA-9DDB-4779-9121-66BFFDB83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0A5D73-9E3A-4A99-9F67-DAE29F130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9659F9-6606-427B-A7D5-DC82D0841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97F70-FE11-4036-B954-EFE9B8F803E0}"/>
              </a:ext>
            </a:extLst>
          </p:cNvPr>
          <p:cNvSpPr>
            <a:spLocks noGrp="1"/>
          </p:cNvSpPr>
          <p:nvPr>
            <p:ph type="dt" sz="half" idx="10"/>
          </p:nvPr>
        </p:nvSpPr>
        <p:spPr/>
        <p:txBody>
          <a:bodyPr/>
          <a:lstStyle/>
          <a:p>
            <a:fld id="{7B450FD6-553D-4A55-8CD4-AE2738AC1EF4}" type="datetimeFigureOut">
              <a:rPr lang="en-US" smtClean="0"/>
              <a:t>8/9/2019</a:t>
            </a:fld>
            <a:endParaRPr lang="en-US"/>
          </a:p>
        </p:txBody>
      </p:sp>
      <p:sp>
        <p:nvSpPr>
          <p:cNvPr id="6" name="Footer Placeholder 5">
            <a:extLst>
              <a:ext uri="{FF2B5EF4-FFF2-40B4-BE49-F238E27FC236}">
                <a16:creationId xmlns:a16="http://schemas.microsoft.com/office/drawing/2014/main" id="{CC062FD7-C3C4-401B-88C1-3B913D68BD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ED16B3-1B0E-49A6-8206-2D317040DB66}"/>
              </a:ext>
            </a:extLst>
          </p:cNvPr>
          <p:cNvSpPr>
            <a:spLocks noGrp="1"/>
          </p:cNvSpPr>
          <p:nvPr>
            <p:ph type="sldNum" sz="quarter" idx="12"/>
          </p:nvPr>
        </p:nvSpPr>
        <p:spPr/>
        <p:txBody>
          <a:bodyPr/>
          <a:lstStyle/>
          <a:p>
            <a:fld id="{CCADA129-6E1D-4E1B-8FDB-C5A3A360AF72}" type="slidenum">
              <a:rPr lang="en-US" smtClean="0"/>
              <a:t>‹#›</a:t>
            </a:fld>
            <a:endParaRPr lang="en-US"/>
          </a:p>
        </p:txBody>
      </p:sp>
    </p:spTree>
    <p:extLst>
      <p:ext uri="{BB962C8B-B14F-4D97-AF65-F5344CB8AC3E}">
        <p14:creationId xmlns:p14="http://schemas.microsoft.com/office/powerpoint/2010/main" val="53791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95E9D-FA98-447E-AC6A-AB5237606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80DFE0-F9FA-40EB-89F0-45DE4EA608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FAC48-FA96-4793-9F7D-6E1DBB355C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50FD6-553D-4A55-8CD4-AE2738AC1EF4}" type="datetimeFigureOut">
              <a:rPr lang="en-US" smtClean="0"/>
              <a:t>8/9/2019</a:t>
            </a:fld>
            <a:endParaRPr lang="en-US"/>
          </a:p>
        </p:txBody>
      </p:sp>
      <p:sp>
        <p:nvSpPr>
          <p:cNvPr id="5" name="Footer Placeholder 4">
            <a:extLst>
              <a:ext uri="{FF2B5EF4-FFF2-40B4-BE49-F238E27FC236}">
                <a16:creationId xmlns:a16="http://schemas.microsoft.com/office/drawing/2014/main" id="{4C83B70F-0A63-4487-B0EA-4A66EA9886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49DCDA-45DD-4F31-B18A-04D0B60B2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DA129-6E1D-4E1B-8FDB-C5A3A360AF72}" type="slidenum">
              <a:rPr lang="en-US" smtClean="0"/>
              <a:t>‹#›</a:t>
            </a:fld>
            <a:endParaRPr lang="en-US"/>
          </a:p>
        </p:txBody>
      </p:sp>
    </p:spTree>
    <p:extLst>
      <p:ext uri="{BB962C8B-B14F-4D97-AF65-F5344CB8AC3E}">
        <p14:creationId xmlns:p14="http://schemas.microsoft.com/office/powerpoint/2010/main" val="1724301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EEC9-303A-4054-8A41-6A63864414DD}"/>
              </a:ext>
            </a:extLst>
          </p:cNvPr>
          <p:cNvSpPr>
            <a:spLocks noGrp="1"/>
          </p:cNvSpPr>
          <p:nvPr>
            <p:ph type="ctrTitle"/>
          </p:nvPr>
        </p:nvSpPr>
        <p:spPr/>
        <p:txBody>
          <a:bodyPr/>
          <a:lstStyle/>
          <a:p>
            <a:r>
              <a:rPr lang="en-US" dirty="0" err="1"/>
              <a:t>Divi</a:t>
            </a:r>
            <a:r>
              <a:rPr lang="en-US" dirty="0"/>
              <a:t> Site Tutorial</a:t>
            </a:r>
          </a:p>
        </p:txBody>
      </p:sp>
      <p:sp>
        <p:nvSpPr>
          <p:cNvPr id="3" name="Subtitle 2">
            <a:extLst>
              <a:ext uri="{FF2B5EF4-FFF2-40B4-BE49-F238E27FC236}">
                <a16:creationId xmlns:a16="http://schemas.microsoft.com/office/drawing/2014/main" id="{59F2AC35-1C54-4CF3-A83B-5973CDB64C11}"/>
              </a:ext>
            </a:extLst>
          </p:cNvPr>
          <p:cNvSpPr>
            <a:spLocks noGrp="1"/>
          </p:cNvSpPr>
          <p:nvPr>
            <p:ph type="subTitle" idx="1"/>
          </p:nvPr>
        </p:nvSpPr>
        <p:spPr/>
        <p:txBody>
          <a:bodyPr/>
          <a:lstStyle/>
          <a:p>
            <a:r>
              <a:rPr lang="en-US" dirty="0"/>
              <a:t>How to add a new page</a:t>
            </a:r>
          </a:p>
        </p:txBody>
      </p:sp>
    </p:spTree>
    <p:extLst>
      <p:ext uri="{BB962C8B-B14F-4D97-AF65-F5344CB8AC3E}">
        <p14:creationId xmlns:p14="http://schemas.microsoft.com/office/powerpoint/2010/main" val="31648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B1944-3A10-4D4E-B558-CC2EE60F4318}"/>
              </a:ext>
            </a:extLst>
          </p:cNvPr>
          <p:cNvSpPr txBox="1"/>
          <p:nvPr/>
        </p:nvSpPr>
        <p:spPr>
          <a:xfrm>
            <a:off x="126609" y="0"/>
            <a:ext cx="11577711" cy="646331"/>
          </a:xfrm>
          <a:prstGeom prst="rect">
            <a:avLst/>
          </a:prstGeom>
          <a:noFill/>
        </p:spPr>
        <p:txBody>
          <a:bodyPr wrap="square" rtlCol="0">
            <a:spAutoFit/>
          </a:bodyPr>
          <a:lstStyle/>
          <a:p>
            <a:r>
              <a:rPr lang="en-US" dirty="0"/>
              <a:t>Now, to actually add content to the page. Click on the green “Plus” (+) icon and choose a row style. Since we are only adding text the first style (upper left) should be fine.</a:t>
            </a:r>
          </a:p>
        </p:txBody>
      </p:sp>
      <p:pic>
        <p:nvPicPr>
          <p:cNvPr id="4" name="Picture 3">
            <a:extLst>
              <a:ext uri="{FF2B5EF4-FFF2-40B4-BE49-F238E27FC236}">
                <a16:creationId xmlns:a16="http://schemas.microsoft.com/office/drawing/2014/main" id="{B82B0430-28B7-4606-9E39-DEA18D46528C}"/>
              </a:ext>
            </a:extLst>
          </p:cNvPr>
          <p:cNvPicPr>
            <a:picLocks noChangeAspect="1"/>
          </p:cNvPicPr>
          <p:nvPr/>
        </p:nvPicPr>
        <p:blipFill>
          <a:blip r:embed="rId2"/>
          <a:stretch>
            <a:fillRect/>
          </a:stretch>
        </p:blipFill>
        <p:spPr>
          <a:xfrm>
            <a:off x="357187" y="970670"/>
            <a:ext cx="11477625" cy="5887329"/>
          </a:xfrm>
          <a:prstGeom prst="rect">
            <a:avLst/>
          </a:prstGeom>
        </p:spPr>
      </p:pic>
    </p:spTree>
    <p:extLst>
      <p:ext uri="{BB962C8B-B14F-4D97-AF65-F5344CB8AC3E}">
        <p14:creationId xmlns:p14="http://schemas.microsoft.com/office/powerpoint/2010/main" val="3199011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01DAA4-3B45-4DC4-A741-A923B4EB341A}"/>
              </a:ext>
            </a:extLst>
          </p:cNvPr>
          <p:cNvPicPr>
            <a:picLocks noChangeAspect="1"/>
          </p:cNvPicPr>
          <p:nvPr/>
        </p:nvPicPr>
        <p:blipFill>
          <a:blip r:embed="rId2"/>
          <a:stretch>
            <a:fillRect/>
          </a:stretch>
        </p:blipFill>
        <p:spPr>
          <a:xfrm>
            <a:off x="0" y="1097280"/>
            <a:ext cx="7948246" cy="5486400"/>
          </a:xfrm>
          <a:prstGeom prst="rect">
            <a:avLst/>
          </a:prstGeom>
        </p:spPr>
      </p:pic>
      <p:sp>
        <p:nvSpPr>
          <p:cNvPr id="3" name="TextBox 2">
            <a:extLst>
              <a:ext uri="{FF2B5EF4-FFF2-40B4-BE49-F238E27FC236}">
                <a16:creationId xmlns:a16="http://schemas.microsoft.com/office/drawing/2014/main" id="{A9C1353E-9121-4CD7-B13F-3CEB4A5ECD33}"/>
              </a:ext>
            </a:extLst>
          </p:cNvPr>
          <p:cNvSpPr txBox="1"/>
          <p:nvPr/>
        </p:nvSpPr>
        <p:spPr>
          <a:xfrm>
            <a:off x="0" y="0"/>
            <a:ext cx="12192000" cy="646331"/>
          </a:xfrm>
          <a:prstGeom prst="rect">
            <a:avLst/>
          </a:prstGeom>
          <a:noFill/>
        </p:spPr>
        <p:txBody>
          <a:bodyPr wrap="square" rtlCol="0">
            <a:spAutoFit/>
          </a:bodyPr>
          <a:lstStyle/>
          <a:p>
            <a:r>
              <a:rPr lang="en-US" dirty="0"/>
              <a:t>Next, you will need to choose a module. Since we are only adding text we can search or look for the “Text” module. Click on the “Text” module.</a:t>
            </a:r>
          </a:p>
        </p:txBody>
      </p:sp>
      <p:pic>
        <p:nvPicPr>
          <p:cNvPr id="5" name="Picture 4">
            <a:extLst>
              <a:ext uri="{FF2B5EF4-FFF2-40B4-BE49-F238E27FC236}">
                <a16:creationId xmlns:a16="http://schemas.microsoft.com/office/drawing/2014/main" id="{0046D4DE-2E4A-4E1C-AFF5-9D492EF91DB9}"/>
              </a:ext>
            </a:extLst>
          </p:cNvPr>
          <p:cNvPicPr>
            <a:picLocks noChangeAspect="1"/>
          </p:cNvPicPr>
          <p:nvPr/>
        </p:nvPicPr>
        <p:blipFill>
          <a:blip r:embed="rId3"/>
          <a:stretch>
            <a:fillRect/>
          </a:stretch>
        </p:blipFill>
        <p:spPr>
          <a:xfrm>
            <a:off x="8129514" y="1343025"/>
            <a:ext cx="3867150" cy="4171950"/>
          </a:xfrm>
          <a:prstGeom prst="rect">
            <a:avLst/>
          </a:prstGeom>
        </p:spPr>
      </p:pic>
    </p:spTree>
    <p:extLst>
      <p:ext uri="{BB962C8B-B14F-4D97-AF65-F5344CB8AC3E}">
        <p14:creationId xmlns:p14="http://schemas.microsoft.com/office/powerpoint/2010/main" val="356092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790CAE-039F-4A3A-AEDF-9BA1C32D0C55}"/>
              </a:ext>
            </a:extLst>
          </p:cNvPr>
          <p:cNvPicPr>
            <a:picLocks noChangeAspect="1"/>
          </p:cNvPicPr>
          <p:nvPr/>
        </p:nvPicPr>
        <p:blipFill>
          <a:blip r:embed="rId2"/>
          <a:stretch>
            <a:fillRect/>
          </a:stretch>
        </p:blipFill>
        <p:spPr>
          <a:xfrm>
            <a:off x="0" y="1638886"/>
            <a:ext cx="6472821" cy="4023360"/>
          </a:xfrm>
          <a:prstGeom prst="rect">
            <a:avLst/>
          </a:prstGeom>
        </p:spPr>
      </p:pic>
      <p:sp>
        <p:nvSpPr>
          <p:cNvPr id="3" name="TextBox 2">
            <a:extLst>
              <a:ext uri="{FF2B5EF4-FFF2-40B4-BE49-F238E27FC236}">
                <a16:creationId xmlns:a16="http://schemas.microsoft.com/office/drawing/2014/main" id="{E01EF2D3-BD37-4A0D-9153-635802BBB55B}"/>
              </a:ext>
            </a:extLst>
          </p:cNvPr>
          <p:cNvSpPr txBox="1"/>
          <p:nvPr/>
        </p:nvSpPr>
        <p:spPr>
          <a:xfrm>
            <a:off x="0" y="0"/>
            <a:ext cx="12192000" cy="646331"/>
          </a:xfrm>
          <a:prstGeom prst="rect">
            <a:avLst/>
          </a:prstGeom>
          <a:noFill/>
        </p:spPr>
        <p:txBody>
          <a:bodyPr wrap="square" rtlCol="0">
            <a:spAutoFit/>
          </a:bodyPr>
          <a:lstStyle/>
          <a:p>
            <a:r>
              <a:rPr lang="en-US" dirty="0"/>
              <a:t>Next, the text editor will automatically pop up and you should be able to draft up your content (make sure to delete the default text) or even copy and paste text content. Once you are done click the green check mark on the bottom left.</a:t>
            </a:r>
          </a:p>
        </p:txBody>
      </p:sp>
      <p:pic>
        <p:nvPicPr>
          <p:cNvPr id="4" name="Picture 3">
            <a:extLst>
              <a:ext uri="{FF2B5EF4-FFF2-40B4-BE49-F238E27FC236}">
                <a16:creationId xmlns:a16="http://schemas.microsoft.com/office/drawing/2014/main" id="{14B8E46B-A379-49D2-A90B-133BFD08DAFA}"/>
              </a:ext>
            </a:extLst>
          </p:cNvPr>
          <p:cNvPicPr>
            <a:picLocks noChangeAspect="1"/>
          </p:cNvPicPr>
          <p:nvPr/>
        </p:nvPicPr>
        <p:blipFill>
          <a:blip r:embed="rId3"/>
          <a:stretch>
            <a:fillRect/>
          </a:stretch>
        </p:blipFill>
        <p:spPr>
          <a:xfrm>
            <a:off x="6836898" y="1737360"/>
            <a:ext cx="5355102" cy="3383280"/>
          </a:xfrm>
          <a:prstGeom prst="rect">
            <a:avLst/>
          </a:prstGeom>
        </p:spPr>
      </p:pic>
      <p:sp>
        <p:nvSpPr>
          <p:cNvPr id="5" name="Arrow: Right 4">
            <a:extLst>
              <a:ext uri="{FF2B5EF4-FFF2-40B4-BE49-F238E27FC236}">
                <a16:creationId xmlns:a16="http://schemas.microsoft.com/office/drawing/2014/main" id="{934277AE-73AF-46AE-8809-82B5086F7DA4}"/>
              </a:ext>
            </a:extLst>
          </p:cNvPr>
          <p:cNvSpPr/>
          <p:nvPr/>
        </p:nvSpPr>
        <p:spPr>
          <a:xfrm>
            <a:off x="5515566" y="4081389"/>
            <a:ext cx="1485455" cy="41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370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600F-E8A0-40F0-B19B-AE546E6281F2}"/>
              </a:ext>
            </a:extLst>
          </p:cNvPr>
          <p:cNvPicPr>
            <a:picLocks noChangeAspect="1"/>
          </p:cNvPicPr>
          <p:nvPr/>
        </p:nvPicPr>
        <p:blipFill>
          <a:blip r:embed="rId2"/>
          <a:stretch>
            <a:fillRect/>
          </a:stretch>
        </p:blipFill>
        <p:spPr>
          <a:xfrm>
            <a:off x="903678" y="914400"/>
            <a:ext cx="10384644" cy="5943600"/>
          </a:xfrm>
          <a:prstGeom prst="rect">
            <a:avLst/>
          </a:prstGeom>
        </p:spPr>
      </p:pic>
      <p:sp>
        <p:nvSpPr>
          <p:cNvPr id="3" name="TextBox 2">
            <a:extLst>
              <a:ext uri="{FF2B5EF4-FFF2-40B4-BE49-F238E27FC236}">
                <a16:creationId xmlns:a16="http://schemas.microsoft.com/office/drawing/2014/main" id="{2BCF552C-8E8F-494A-A3AB-B7C44077DF5F}"/>
              </a:ext>
            </a:extLst>
          </p:cNvPr>
          <p:cNvSpPr txBox="1"/>
          <p:nvPr/>
        </p:nvSpPr>
        <p:spPr>
          <a:xfrm>
            <a:off x="0" y="0"/>
            <a:ext cx="12192000" cy="369332"/>
          </a:xfrm>
          <a:prstGeom prst="rect">
            <a:avLst/>
          </a:prstGeom>
          <a:noFill/>
        </p:spPr>
        <p:txBody>
          <a:bodyPr wrap="square" rtlCol="0">
            <a:spAutoFit/>
          </a:bodyPr>
          <a:lstStyle/>
          <a:p>
            <a:r>
              <a:rPr lang="en-US" dirty="0"/>
              <a:t>Once you are done. Click on “Publish” from the bottom left.</a:t>
            </a:r>
          </a:p>
        </p:txBody>
      </p:sp>
    </p:spTree>
    <p:extLst>
      <p:ext uri="{BB962C8B-B14F-4D97-AF65-F5344CB8AC3E}">
        <p14:creationId xmlns:p14="http://schemas.microsoft.com/office/powerpoint/2010/main" val="241233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EB48A7-AD90-45D6-AEB2-0A382FA96DB4}"/>
              </a:ext>
            </a:extLst>
          </p:cNvPr>
          <p:cNvPicPr>
            <a:picLocks noChangeAspect="1"/>
          </p:cNvPicPr>
          <p:nvPr/>
        </p:nvPicPr>
        <p:blipFill>
          <a:blip r:embed="rId2"/>
          <a:stretch>
            <a:fillRect/>
          </a:stretch>
        </p:blipFill>
        <p:spPr>
          <a:xfrm>
            <a:off x="0" y="1236801"/>
            <a:ext cx="12192000" cy="4384398"/>
          </a:xfrm>
          <a:prstGeom prst="rect">
            <a:avLst/>
          </a:prstGeom>
        </p:spPr>
      </p:pic>
      <p:sp>
        <p:nvSpPr>
          <p:cNvPr id="3" name="TextBox 2">
            <a:extLst>
              <a:ext uri="{FF2B5EF4-FFF2-40B4-BE49-F238E27FC236}">
                <a16:creationId xmlns:a16="http://schemas.microsoft.com/office/drawing/2014/main" id="{0033A31C-F149-423F-A4B5-2E3478D8D944}"/>
              </a:ext>
            </a:extLst>
          </p:cNvPr>
          <p:cNvSpPr txBox="1"/>
          <p:nvPr/>
        </p:nvSpPr>
        <p:spPr>
          <a:xfrm>
            <a:off x="239151" y="98474"/>
            <a:ext cx="11422966" cy="646331"/>
          </a:xfrm>
          <a:prstGeom prst="rect">
            <a:avLst/>
          </a:prstGeom>
          <a:noFill/>
        </p:spPr>
        <p:txBody>
          <a:bodyPr wrap="square" rtlCol="0">
            <a:spAutoFit/>
          </a:bodyPr>
          <a:lstStyle/>
          <a:p>
            <a:r>
              <a:rPr lang="en-US" dirty="0"/>
              <a:t>To actually add that page to your site and make it visible to the public, we need to add it to the navigation menu. Click on the site name on the upper admin tools bar (in this instance the site it named “</a:t>
            </a:r>
            <a:r>
              <a:rPr lang="en-US" dirty="0" err="1"/>
              <a:t>caltest</a:t>
            </a:r>
            <a:r>
              <a:rPr lang="en-US" dirty="0"/>
              <a:t>”. Then click on “Menus”</a:t>
            </a:r>
          </a:p>
        </p:txBody>
      </p:sp>
    </p:spTree>
    <p:extLst>
      <p:ext uri="{BB962C8B-B14F-4D97-AF65-F5344CB8AC3E}">
        <p14:creationId xmlns:p14="http://schemas.microsoft.com/office/powerpoint/2010/main" val="3579371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7AB4F7-A8F6-45ED-B8A7-47BC27615DA6}"/>
              </a:ext>
            </a:extLst>
          </p:cNvPr>
          <p:cNvSpPr txBox="1"/>
          <p:nvPr/>
        </p:nvSpPr>
        <p:spPr>
          <a:xfrm>
            <a:off x="0" y="0"/>
            <a:ext cx="11760591" cy="369332"/>
          </a:xfrm>
          <a:prstGeom prst="rect">
            <a:avLst/>
          </a:prstGeom>
          <a:noFill/>
        </p:spPr>
        <p:txBody>
          <a:bodyPr wrap="square" rtlCol="0">
            <a:spAutoFit/>
          </a:bodyPr>
          <a:lstStyle/>
          <a:p>
            <a:r>
              <a:rPr lang="en-US" dirty="0"/>
              <a:t>Here, check the page you created then click on “Add to Menu”. Once it </a:t>
            </a:r>
            <a:r>
              <a:rPr lang="en-US"/>
              <a:t>is added click on “Save Menu”</a:t>
            </a:r>
            <a:endParaRPr lang="en-US" dirty="0"/>
          </a:p>
        </p:txBody>
      </p:sp>
      <p:pic>
        <p:nvPicPr>
          <p:cNvPr id="5" name="Picture 4">
            <a:extLst>
              <a:ext uri="{FF2B5EF4-FFF2-40B4-BE49-F238E27FC236}">
                <a16:creationId xmlns:a16="http://schemas.microsoft.com/office/drawing/2014/main" id="{BA4651C0-08F0-47E7-8DED-326C7959FC55}"/>
              </a:ext>
            </a:extLst>
          </p:cNvPr>
          <p:cNvPicPr>
            <a:picLocks noChangeAspect="1"/>
          </p:cNvPicPr>
          <p:nvPr/>
        </p:nvPicPr>
        <p:blipFill>
          <a:blip r:embed="rId2"/>
          <a:stretch>
            <a:fillRect/>
          </a:stretch>
        </p:blipFill>
        <p:spPr>
          <a:xfrm>
            <a:off x="863301" y="1371600"/>
            <a:ext cx="10033988" cy="5486400"/>
          </a:xfrm>
          <a:prstGeom prst="rect">
            <a:avLst/>
          </a:prstGeom>
        </p:spPr>
      </p:pic>
    </p:spTree>
    <p:extLst>
      <p:ext uri="{BB962C8B-B14F-4D97-AF65-F5344CB8AC3E}">
        <p14:creationId xmlns:p14="http://schemas.microsoft.com/office/powerpoint/2010/main" val="119138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D5CD9D-7CCE-41F9-A32A-9619822615DA}"/>
              </a:ext>
            </a:extLst>
          </p:cNvPr>
          <p:cNvPicPr>
            <a:picLocks noChangeAspect="1"/>
          </p:cNvPicPr>
          <p:nvPr/>
        </p:nvPicPr>
        <p:blipFill>
          <a:blip r:embed="rId2"/>
          <a:stretch>
            <a:fillRect/>
          </a:stretch>
        </p:blipFill>
        <p:spPr>
          <a:xfrm>
            <a:off x="2971800" y="1352550"/>
            <a:ext cx="6248400" cy="4152900"/>
          </a:xfrm>
          <a:prstGeom prst="rect">
            <a:avLst/>
          </a:prstGeom>
        </p:spPr>
      </p:pic>
      <p:sp>
        <p:nvSpPr>
          <p:cNvPr id="3" name="TextBox 2">
            <a:extLst>
              <a:ext uri="{FF2B5EF4-FFF2-40B4-BE49-F238E27FC236}">
                <a16:creationId xmlns:a16="http://schemas.microsoft.com/office/drawing/2014/main" id="{777AFCC3-FE6B-4E30-A678-50C955FBA6EF}"/>
              </a:ext>
            </a:extLst>
          </p:cNvPr>
          <p:cNvSpPr txBox="1"/>
          <p:nvPr/>
        </p:nvSpPr>
        <p:spPr>
          <a:xfrm>
            <a:off x="2935224" y="423749"/>
            <a:ext cx="6254496" cy="646331"/>
          </a:xfrm>
          <a:prstGeom prst="rect">
            <a:avLst/>
          </a:prstGeom>
          <a:noFill/>
        </p:spPr>
        <p:txBody>
          <a:bodyPr wrap="square" rtlCol="0">
            <a:spAutoFit/>
          </a:bodyPr>
          <a:lstStyle/>
          <a:p>
            <a:r>
              <a:rPr lang="en-US" dirty="0"/>
              <a:t>Once logged in – Click on “Add new” under “Pages” from the left menu area.</a:t>
            </a:r>
          </a:p>
        </p:txBody>
      </p:sp>
    </p:spTree>
    <p:extLst>
      <p:ext uri="{BB962C8B-B14F-4D97-AF65-F5344CB8AC3E}">
        <p14:creationId xmlns:p14="http://schemas.microsoft.com/office/powerpoint/2010/main" val="249782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D9833C-4FC9-497F-9AE4-595282CBB596}"/>
              </a:ext>
            </a:extLst>
          </p:cNvPr>
          <p:cNvSpPr txBox="1"/>
          <p:nvPr/>
        </p:nvSpPr>
        <p:spPr>
          <a:xfrm>
            <a:off x="223024" y="78059"/>
            <a:ext cx="7805854" cy="369332"/>
          </a:xfrm>
          <a:prstGeom prst="rect">
            <a:avLst/>
          </a:prstGeom>
          <a:noFill/>
        </p:spPr>
        <p:txBody>
          <a:bodyPr wrap="square" rtlCol="0">
            <a:spAutoFit/>
          </a:bodyPr>
          <a:lstStyle/>
          <a:p>
            <a:r>
              <a:rPr lang="en-US" dirty="0"/>
              <a:t>You will see this page. Please enter a title and click on “Use </a:t>
            </a:r>
            <a:r>
              <a:rPr lang="en-US" dirty="0" err="1"/>
              <a:t>Divi</a:t>
            </a:r>
            <a:r>
              <a:rPr lang="en-US" dirty="0"/>
              <a:t> Builder”</a:t>
            </a:r>
          </a:p>
        </p:txBody>
      </p:sp>
      <p:pic>
        <p:nvPicPr>
          <p:cNvPr id="4" name="Picture 3">
            <a:extLst>
              <a:ext uri="{FF2B5EF4-FFF2-40B4-BE49-F238E27FC236}">
                <a16:creationId xmlns:a16="http://schemas.microsoft.com/office/drawing/2014/main" id="{AFABF29D-E92A-488C-A061-A42F663AFE15}"/>
              </a:ext>
            </a:extLst>
          </p:cNvPr>
          <p:cNvPicPr>
            <a:picLocks noChangeAspect="1"/>
          </p:cNvPicPr>
          <p:nvPr/>
        </p:nvPicPr>
        <p:blipFill>
          <a:blip r:embed="rId2"/>
          <a:stretch>
            <a:fillRect/>
          </a:stretch>
        </p:blipFill>
        <p:spPr>
          <a:xfrm>
            <a:off x="0" y="608135"/>
            <a:ext cx="12192000" cy="6249865"/>
          </a:xfrm>
          <a:prstGeom prst="rect">
            <a:avLst/>
          </a:prstGeom>
        </p:spPr>
      </p:pic>
    </p:spTree>
    <p:extLst>
      <p:ext uri="{BB962C8B-B14F-4D97-AF65-F5344CB8AC3E}">
        <p14:creationId xmlns:p14="http://schemas.microsoft.com/office/powerpoint/2010/main" val="180766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7611B2-B016-4084-95A9-F7EAFFEBD4A8}"/>
              </a:ext>
            </a:extLst>
          </p:cNvPr>
          <p:cNvSpPr txBox="1"/>
          <p:nvPr/>
        </p:nvSpPr>
        <p:spPr>
          <a:xfrm>
            <a:off x="680224" y="0"/>
            <a:ext cx="10582508" cy="369332"/>
          </a:xfrm>
          <a:prstGeom prst="rect">
            <a:avLst/>
          </a:prstGeom>
          <a:noFill/>
        </p:spPr>
        <p:txBody>
          <a:bodyPr wrap="square" rtlCol="0">
            <a:spAutoFit/>
          </a:bodyPr>
          <a:lstStyle/>
          <a:p>
            <a:r>
              <a:rPr lang="en-US" dirty="0"/>
              <a:t>Next, you will be greeted with these options. Please click on the third one “Clone Existing Page”</a:t>
            </a:r>
          </a:p>
        </p:txBody>
      </p:sp>
      <p:pic>
        <p:nvPicPr>
          <p:cNvPr id="4" name="Picture 3">
            <a:extLst>
              <a:ext uri="{FF2B5EF4-FFF2-40B4-BE49-F238E27FC236}">
                <a16:creationId xmlns:a16="http://schemas.microsoft.com/office/drawing/2014/main" id="{2EFBB63A-3B76-46C1-84EA-AA02B395C429}"/>
              </a:ext>
            </a:extLst>
          </p:cNvPr>
          <p:cNvPicPr>
            <a:picLocks noChangeAspect="1"/>
          </p:cNvPicPr>
          <p:nvPr/>
        </p:nvPicPr>
        <p:blipFill>
          <a:blip r:embed="rId2"/>
          <a:stretch>
            <a:fillRect/>
          </a:stretch>
        </p:blipFill>
        <p:spPr>
          <a:xfrm>
            <a:off x="476646" y="557560"/>
            <a:ext cx="10989664" cy="6300439"/>
          </a:xfrm>
          <a:prstGeom prst="rect">
            <a:avLst/>
          </a:prstGeom>
        </p:spPr>
      </p:pic>
    </p:spTree>
    <p:extLst>
      <p:ext uri="{BB962C8B-B14F-4D97-AF65-F5344CB8AC3E}">
        <p14:creationId xmlns:p14="http://schemas.microsoft.com/office/powerpoint/2010/main" val="181028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81FC43-5B31-49E5-8DC3-21BC493B7F49}"/>
              </a:ext>
            </a:extLst>
          </p:cNvPr>
          <p:cNvSpPr txBox="1"/>
          <p:nvPr/>
        </p:nvSpPr>
        <p:spPr>
          <a:xfrm>
            <a:off x="154745" y="0"/>
            <a:ext cx="11802793" cy="369332"/>
          </a:xfrm>
          <a:prstGeom prst="rect">
            <a:avLst/>
          </a:prstGeom>
          <a:noFill/>
        </p:spPr>
        <p:txBody>
          <a:bodyPr wrap="square" rtlCol="0">
            <a:spAutoFit/>
          </a:bodyPr>
          <a:lstStyle/>
          <a:p>
            <a:r>
              <a:rPr lang="en-US" dirty="0"/>
              <a:t>From here – click on the third tab “Your Existing Pages” and search for “template” then click on “page template”</a:t>
            </a:r>
          </a:p>
        </p:txBody>
      </p:sp>
      <p:pic>
        <p:nvPicPr>
          <p:cNvPr id="5" name="Picture 4">
            <a:extLst>
              <a:ext uri="{FF2B5EF4-FFF2-40B4-BE49-F238E27FC236}">
                <a16:creationId xmlns:a16="http://schemas.microsoft.com/office/drawing/2014/main" id="{0DE0E5C5-EB17-414B-8AFE-D6F911E23EE5}"/>
              </a:ext>
            </a:extLst>
          </p:cNvPr>
          <p:cNvPicPr>
            <a:picLocks noChangeAspect="1"/>
          </p:cNvPicPr>
          <p:nvPr/>
        </p:nvPicPr>
        <p:blipFill>
          <a:blip r:embed="rId2"/>
          <a:stretch>
            <a:fillRect/>
          </a:stretch>
        </p:blipFill>
        <p:spPr>
          <a:xfrm>
            <a:off x="154745" y="369333"/>
            <a:ext cx="11725275" cy="6326890"/>
          </a:xfrm>
          <a:prstGeom prst="rect">
            <a:avLst/>
          </a:prstGeom>
        </p:spPr>
      </p:pic>
    </p:spTree>
    <p:extLst>
      <p:ext uri="{BB962C8B-B14F-4D97-AF65-F5344CB8AC3E}">
        <p14:creationId xmlns:p14="http://schemas.microsoft.com/office/powerpoint/2010/main" val="357005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17856A-E27D-4330-A368-FE4FE8BE9E29}"/>
              </a:ext>
            </a:extLst>
          </p:cNvPr>
          <p:cNvPicPr>
            <a:picLocks noChangeAspect="1"/>
          </p:cNvPicPr>
          <p:nvPr/>
        </p:nvPicPr>
        <p:blipFill>
          <a:blip r:embed="rId2"/>
          <a:stretch>
            <a:fillRect/>
          </a:stretch>
        </p:blipFill>
        <p:spPr>
          <a:xfrm>
            <a:off x="0" y="1111348"/>
            <a:ext cx="12192000" cy="5746652"/>
          </a:xfrm>
          <a:prstGeom prst="rect">
            <a:avLst/>
          </a:prstGeom>
        </p:spPr>
      </p:pic>
      <p:sp>
        <p:nvSpPr>
          <p:cNvPr id="3" name="TextBox 2">
            <a:extLst>
              <a:ext uri="{FF2B5EF4-FFF2-40B4-BE49-F238E27FC236}">
                <a16:creationId xmlns:a16="http://schemas.microsoft.com/office/drawing/2014/main" id="{F0652C93-A49C-4D7E-BC7E-96613611FFC1}"/>
              </a:ext>
            </a:extLst>
          </p:cNvPr>
          <p:cNvSpPr txBox="1"/>
          <p:nvPr/>
        </p:nvSpPr>
        <p:spPr>
          <a:xfrm>
            <a:off x="211015" y="0"/>
            <a:ext cx="11980985" cy="923330"/>
          </a:xfrm>
          <a:prstGeom prst="rect">
            <a:avLst/>
          </a:prstGeom>
          <a:noFill/>
        </p:spPr>
        <p:txBody>
          <a:bodyPr wrap="square" rtlCol="0">
            <a:spAutoFit/>
          </a:bodyPr>
          <a:lstStyle/>
          <a:p>
            <a:r>
              <a:rPr lang="en-US" dirty="0"/>
              <a:t>This is your page template. We are going to create a “Principal’s Message” page so it will be simple text.</a:t>
            </a:r>
          </a:p>
          <a:p>
            <a:endParaRPr lang="en-US" dirty="0"/>
          </a:p>
          <a:p>
            <a:r>
              <a:rPr lang="en-US" dirty="0"/>
              <a:t>First, let’s update the title. We will change it from “Page Template” to “Principal’s Message”. There are two ways to do this.</a:t>
            </a:r>
          </a:p>
        </p:txBody>
      </p:sp>
    </p:spTree>
    <p:extLst>
      <p:ext uri="{BB962C8B-B14F-4D97-AF65-F5344CB8AC3E}">
        <p14:creationId xmlns:p14="http://schemas.microsoft.com/office/powerpoint/2010/main" val="352531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3DFA59-0A45-4803-B3A7-65B7413328BD}"/>
              </a:ext>
            </a:extLst>
          </p:cNvPr>
          <p:cNvPicPr>
            <a:picLocks noChangeAspect="1"/>
          </p:cNvPicPr>
          <p:nvPr/>
        </p:nvPicPr>
        <p:blipFill>
          <a:blip r:embed="rId2"/>
          <a:stretch>
            <a:fillRect/>
          </a:stretch>
        </p:blipFill>
        <p:spPr>
          <a:xfrm>
            <a:off x="2" y="1554480"/>
            <a:ext cx="5715904" cy="3749040"/>
          </a:xfrm>
          <a:prstGeom prst="rect">
            <a:avLst/>
          </a:prstGeom>
        </p:spPr>
      </p:pic>
      <p:sp>
        <p:nvSpPr>
          <p:cNvPr id="3" name="TextBox 2">
            <a:extLst>
              <a:ext uri="{FF2B5EF4-FFF2-40B4-BE49-F238E27FC236}">
                <a16:creationId xmlns:a16="http://schemas.microsoft.com/office/drawing/2014/main" id="{6AD1F4D2-F632-4E8C-8D2E-E733C0305158}"/>
              </a:ext>
            </a:extLst>
          </p:cNvPr>
          <p:cNvSpPr txBox="1"/>
          <p:nvPr/>
        </p:nvSpPr>
        <p:spPr>
          <a:xfrm>
            <a:off x="0" y="0"/>
            <a:ext cx="12192000" cy="646331"/>
          </a:xfrm>
          <a:prstGeom prst="rect">
            <a:avLst/>
          </a:prstGeom>
          <a:noFill/>
        </p:spPr>
        <p:txBody>
          <a:bodyPr wrap="square" rtlCol="0">
            <a:spAutoFit/>
          </a:bodyPr>
          <a:lstStyle/>
          <a:p>
            <a:r>
              <a:rPr lang="en-US" dirty="0"/>
              <a:t>1. Click inside the area where “Page Template” is displayed and you should activate the editor. Here simply delete the Text that is displayed and start typing the desired text. </a:t>
            </a:r>
          </a:p>
        </p:txBody>
      </p:sp>
      <p:pic>
        <p:nvPicPr>
          <p:cNvPr id="4" name="Picture 3">
            <a:extLst>
              <a:ext uri="{FF2B5EF4-FFF2-40B4-BE49-F238E27FC236}">
                <a16:creationId xmlns:a16="http://schemas.microsoft.com/office/drawing/2014/main" id="{9A500F7F-AD34-4D83-B73F-0337BE26BC11}"/>
              </a:ext>
            </a:extLst>
          </p:cNvPr>
          <p:cNvPicPr>
            <a:picLocks noChangeAspect="1"/>
          </p:cNvPicPr>
          <p:nvPr/>
        </p:nvPicPr>
        <p:blipFill>
          <a:blip r:embed="rId3"/>
          <a:stretch>
            <a:fillRect/>
          </a:stretch>
        </p:blipFill>
        <p:spPr>
          <a:xfrm>
            <a:off x="6476094" y="1554480"/>
            <a:ext cx="5715904" cy="3749040"/>
          </a:xfrm>
          <a:prstGeom prst="rect">
            <a:avLst/>
          </a:prstGeom>
        </p:spPr>
      </p:pic>
      <p:sp>
        <p:nvSpPr>
          <p:cNvPr id="5" name="Arrow: Right 4">
            <a:extLst>
              <a:ext uri="{FF2B5EF4-FFF2-40B4-BE49-F238E27FC236}">
                <a16:creationId xmlns:a16="http://schemas.microsoft.com/office/drawing/2014/main" id="{6CDDC919-D72D-4D7C-96E2-8C2514989CAA}"/>
              </a:ext>
            </a:extLst>
          </p:cNvPr>
          <p:cNvSpPr/>
          <p:nvPr/>
        </p:nvSpPr>
        <p:spPr>
          <a:xfrm>
            <a:off x="4990640" y="3223260"/>
            <a:ext cx="1485455" cy="41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01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D93AC-5C77-4924-A3CC-3A39C4E1B08B}"/>
              </a:ext>
            </a:extLst>
          </p:cNvPr>
          <p:cNvSpPr txBox="1"/>
          <p:nvPr/>
        </p:nvSpPr>
        <p:spPr>
          <a:xfrm>
            <a:off x="0" y="0"/>
            <a:ext cx="11943471" cy="646331"/>
          </a:xfrm>
          <a:prstGeom prst="rect">
            <a:avLst/>
          </a:prstGeom>
          <a:noFill/>
        </p:spPr>
        <p:txBody>
          <a:bodyPr wrap="square" rtlCol="0">
            <a:spAutoFit/>
          </a:bodyPr>
          <a:lstStyle/>
          <a:p>
            <a:r>
              <a:rPr lang="en-US" dirty="0"/>
              <a:t>2. The other way is to hover your mouse over the area where “Page Template” is displayed and click the little gear icon that says Module Settings. </a:t>
            </a:r>
          </a:p>
        </p:txBody>
      </p:sp>
      <p:pic>
        <p:nvPicPr>
          <p:cNvPr id="4" name="Picture 3">
            <a:extLst>
              <a:ext uri="{FF2B5EF4-FFF2-40B4-BE49-F238E27FC236}">
                <a16:creationId xmlns:a16="http://schemas.microsoft.com/office/drawing/2014/main" id="{7F2A892D-6455-4A5D-B3E6-FF22AFF72D08}"/>
              </a:ext>
            </a:extLst>
          </p:cNvPr>
          <p:cNvPicPr>
            <a:picLocks noChangeAspect="1"/>
          </p:cNvPicPr>
          <p:nvPr/>
        </p:nvPicPr>
        <p:blipFill>
          <a:blip r:embed="rId2"/>
          <a:stretch>
            <a:fillRect/>
          </a:stretch>
        </p:blipFill>
        <p:spPr>
          <a:xfrm>
            <a:off x="433482" y="822960"/>
            <a:ext cx="11076506" cy="6035040"/>
          </a:xfrm>
          <a:prstGeom prst="rect">
            <a:avLst/>
          </a:prstGeom>
        </p:spPr>
      </p:pic>
    </p:spTree>
    <p:extLst>
      <p:ext uri="{BB962C8B-B14F-4D97-AF65-F5344CB8AC3E}">
        <p14:creationId xmlns:p14="http://schemas.microsoft.com/office/powerpoint/2010/main" val="211616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BD4200-4E72-4E92-A06F-D066E0D9726E}"/>
              </a:ext>
            </a:extLst>
          </p:cNvPr>
          <p:cNvPicPr>
            <a:picLocks noChangeAspect="1"/>
          </p:cNvPicPr>
          <p:nvPr/>
        </p:nvPicPr>
        <p:blipFill>
          <a:blip r:embed="rId2"/>
          <a:stretch>
            <a:fillRect/>
          </a:stretch>
        </p:blipFill>
        <p:spPr>
          <a:xfrm>
            <a:off x="1" y="843255"/>
            <a:ext cx="5655212" cy="3749040"/>
          </a:xfrm>
          <a:prstGeom prst="rect">
            <a:avLst/>
          </a:prstGeom>
        </p:spPr>
      </p:pic>
      <p:sp>
        <p:nvSpPr>
          <p:cNvPr id="3" name="TextBox 2">
            <a:extLst>
              <a:ext uri="{FF2B5EF4-FFF2-40B4-BE49-F238E27FC236}">
                <a16:creationId xmlns:a16="http://schemas.microsoft.com/office/drawing/2014/main" id="{858CEF49-E084-4055-82AC-A1A8386D9716}"/>
              </a:ext>
            </a:extLst>
          </p:cNvPr>
          <p:cNvSpPr txBox="1"/>
          <p:nvPr/>
        </p:nvSpPr>
        <p:spPr>
          <a:xfrm>
            <a:off x="225083" y="0"/>
            <a:ext cx="11774659" cy="646331"/>
          </a:xfrm>
          <a:prstGeom prst="rect">
            <a:avLst/>
          </a:prstGeom>
          <a:noFill/>
        </p:spPr>
        <p:txBody>
          <a:bodyPr wrap="square" rtlCol="0">
            <a:spAutoFit/>
          </a:bodyPr>
          <a:lstStyle/>
          <a:p>
            <a:r>
              <a:rPr lang="en-US" dirty="0"/>
              <a:t>You will see this pop-up box – which gives us a more traditional editor. Delete “Page Template” and type your desired text. After you are done click the green check mark at the bottom left.</a:t>
            </a:r>
          </a:p>
        </p:txBody>
      </p:sp>
      <p:pic>
        <p:nvPicPr>
          <p:cNvPr id="4" name="Picture 3">
            <a:extLst>
              <a:ext uri="{FF2B5EF4-FFF2-40B4-BE49-F238E27FC236}">
                <a16:creationId xmlns:a16="http://schemas.microsoft.com/office/drawing/2014/main" id="{1736FBE8-DE6B-4FD6-AECC-B355426DAB50}"/>
              </a:ext>
            </a:extLst>
          </p:cNvPr>
          <p:cNvPicPr>
            <a:picLocks noChangeAspect="1"/>
          </p:cNvPicPr>
          <p:nvPr/>
        </p:nvPicPr>
        <p:blipFill>
          <a:blip r:embed="rId3"/>
          <a:stretch>
            <a:fillRect/>
          </a:stretch>
        </p:blipFill>
        <p:spPr>
          <a:xfrm>
            <a:off x="6536787" y="843255"/>
            <a:ext cx="5655212" cy="3749040"/>
          </a:xfrm>
          <a:prstGeom prst="rect">
            <a:avLst/>
          </a:prstGeom>
        </p:spPr>
      </p:pic>
      <p:sp>
        <p:nvSpPr>
          <p:cNvPr id="5" name="Arrow: Right 4">
            <a:extLst>
              <a:ext uri="{FF2B5EF4-FFF2-40B4-BE49-F238E27FC236}">
                <a16:creationId xmlns:a16="http://schemas.microsoft.com/office/drawing/2014/main" id="{D4A23477-D23B-40B5-8976-3FE655FEB7C4}"/>
              </a:ext>
            </a:extLst>
          </p:cNvPr>
          <p:cNvSpPr/>
          <p:nvPr/>
        </p:nvSpPr>
        <p:spPr>
          <a:xfrm>
            <a:off x="5051332" y="3659358"/>
            <a:ext cx="1485455" cy="41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752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DE9EBCFEE9FC4BAB44DFD0EF90F7DE" ma:contentTypeVersion="5" ma:contentTypeDescription="Create a new document." ma:contentTypeScope="" ma:versionID="72a34e8306db50529d621eb6f5223ca0">
  <xsd:schema xmlns:xsd="http://www.w3.org/2001/XMLSchema" xmlns:xs="http://www.w3.org/2001/XMLSchema" xmlns:p="http://schemas.microsoft.com/office/2006/metadata/properties" xmlns:ns3="5ea93512-0f90-47d3-b15b-dd3cdf644ad6" xmlns:ns4="48f98d32-1f85-4db3-8980-6ab60247a04f" targetNamespace="http://schemas.microsoft.com/office/2006/metadata/properties" ma:root="true" ma:fieldsID="831ff1869d5de8a2e5db5048d0fbf574" ns3:_="" ns4:_="">
    <xsd:import namespace="5ea93512-0f90-47d3-b15b-dd3cdf644ad6"/>
    <xsd:import namespace="48f98d32-1f85-4db3-8980-6ab60247a04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a93512-0f90-47d3-b15b-dd3cdf644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f98d32-1f85-4db3-8980-6ab60247a0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B2D446-BC4D-41C1-9F51-52D7C0EDD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a93512-0f90-47d3-b15b-dd3cdf644ad6"/>
    <ds:schemaRef ds:uri="48f98d32-1f85-4db3-8980-6ab60247a0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96E1FF-EA67-4DE0-89F5-366BE5D5AD19}">
  <ds:schemaRefs>
    <ds:schemaRef ds:uri="http://schemas.microsoft.com/sharepoint/v3/contenttype/forms"/>
  </ds:schemaRefs>
</ds:datastoreItem>
</file>

<file path=customXml/itemProps3.xml><?xml version="1.0" encoding="utf-8"?>
<ds:datastoreItem xmlns:ds="http://schemas.openxmlformats.org/officeDocument/2006/customXml" ds:itemID="{C630A54F-58A3-48EC-A4B1-B1905D630B13}">
  <ds:schemaRefs>
    <ds:schemaRef ds:uri="5ea93512-0f90-47d3-b15b-dd3cdf644ad6"/>
    <ds:schemaRef ds:uri="http://schemas.microsoft.com/office/2006/documentManagement/types"/>
    <ds:schemaRef ds:uri="http://schemas.openxmlformats.org/package/2006/metadata/core-properties"/>
    <ds:schemaRef ds:uri="48f98d32-1f85-4db3-8980-6ab60247a04f"/>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45</TotalTime>
  <Words>475</Words>
  <Application>Microsoft Office PowerPoint</Application>
  <PresentationFormat>Widescreen</PresentationFormat>
  <Paragraphs>18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Divi Site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 Site Tutorial</dc:title>
  <dc:creator>Venegas, Arturo</dc:creator>
  <cp:lastModifiedBy>Venegas, Arturo</cp:lastModifiedBy>
  <cp:revision>6</cp:revision>
  <dcterms:created xsi:type="dcterms:W3CDTF">2019-08-09T16:26:59Z</dcterms:created>
  <dcterms:modified xsi:type="dcterms:W3CDTF">2019-08-09T17:12:47Z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0x01010031DE9EBCFEE9FC4BAB44DFD0EF90F7DE</vt:lpwstr>
  </property>
</Properties>
</file>