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1"/>
  </p:notesMasterIdLst>
  <p:handoutMasterIdLst>
    <p:handoutMasterId r:id="rId12"/>
  </p:handoutMasterIdLst>
  <p:sldIdLst>
    <p:sldId id="262" r:id="rId5"/>
    <p:sldId id="283" r:id="rId6"/>
    <p:sldId id="284" r:id="rId7"/>
    <p:sldId id="308" r:id="rId8"/>
    <p:sldId id="285" r:id="rId9"/>
    <p:sldId id="300" r:id="rId10"/>
  </p:sldIdLst>
  <p:sldSz cx="24384000" cy="13716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cia, Marilu" initials="GM" lastIdx="2" clrIdx="0">
    <p:extLst>
      <p:ext uri="{19B8F6BF-5375-455C-9EA6-DF929625EA0E}">
        <p15:presenceInfo xmlns:p15="http://schemas.microsoft.com/office/powerpoint/2012/main" userId="S::marilugarcia@cerritos.edu::213106df-d38d-4663-925c-8d2d8ccde4c6" providerId="AD"/>
      </p:ext>
    </p:extLst>
  </p:cmAuthor>
  <p:cmAuthor id="2" name="Sanchez, Adrienne" initials="SA" lastIdx="1" clrIdx="1">
    <p:extLst>
      <p:ext uri="{19B8F6BF-5375-455C-9EA6-DF929625EA0E}">
        <p15:presenceInfo xmlns:p15="http://schemas.microsoft.com/office/powerpoint/2012/main" userId="S::asanchez@cerritos.edu::a19c93e7-ee50-4399-866e-d073d3a0a9d8" providerId="AD"/>
      </p:ext>
    </p:extLst>
  </p:cmAuthor>
  <p:cmAuthor id="3" name="Lizarraga, Raquel" initials="LR" lastIdx="2" clrIdx="2">
    <p:extLst>
      <p:ext uri="{19B8F6BF-5375-455C-9EA6-DF929625EA0E}">
        <p15:presenceInfo xmlns:p15="http://schemas.microsoft.com/office/powerpoint/2012/main" userId="S::rlizarraga@cerritos.edu::637d2d86-9bac-496c-9768-e396ba4a2e2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CDE0"/>
    <a:srgbClr val="D0E6EF"/>
    <a:srgbClr val="5184AE"/>
    <a:srgbClr val="3F77A5"/>
    <a:srgbClr val="26669A"/>
    <a:srgbClr val="054F8A"/>
    <a:srgbClr val="004B88"/>
    <a:srgbClr val="004785"/>
    <a:srgbClr val="0938FF"/>
    <a:srgbClr val="305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D90939-073A-4332-AB41-CB15B71BB082}" v="7" dt="2020-08-21T17:28:54.844"/>
    <p1510:client id="{47B44801-A03B-47E0-F4F6-084936650008}" v="87" dt="2020-09-02T17:28:56.057"/>
    <p1510:client id="{492CC783-AD3C-4013-0D44-51763D6FA80A}" v="3" dt="2020-08-27T17:25:56.073"/>
    <p1510:client id="{734FBFA3-18C6-49E7-9195-C0DE75423A92}" v="1" dt="2020-08-05T18:16:21.313"/>
    <p1510:client id="{98CCEBD9-1313-4368-8282-0A70C2D976FB}" v="2" dt="2020-08-04T21:00:07.391"/>
    <p1510:client id="{C88B74E9-23E1-4C05-B720-D2F45C6B7DC8}" v="25" dt="2020-08-05T18:23:09.208"/>
  </p1510:revLst>
</p1510:revInfo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F0415F-46C8-4FCC-8E1B-A0436ED08B7B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404FD4C9-FDD6-4A47-A379-55317F9DAFE4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/>
            <a:t>A California College Promise program </a:t>
          </a:r>
        </a:p>
      </dgm:t>
    </dgm:pt>
    <dgm:pt modelId="{50753410-C369-4449-94A1-D37B52007A5A}" type="parTrans" cxnId="{3A5E228D-F4C0-4376-A53D-B128ED8331FA}">
      <dgm:prSet/>
      <dgm:spPr/>
      <dgm:t>
        <a:bodyPr/>
        <a:lstStyle/>
        <a:p>
          <a:endParaRPr lang="en-US"/>
        </a:p>
      </dgm:t>
    </dgm:pt>
    <dgm:pt modelId="{33472329-F35D-454C-979E-408EC0CBFF95}" type="sibTrans" cxnId="{3A5E228D-F4C0-4376-A53D-B128ED8331FA}">
      <dgm:prSet/>
      <dgm:spPr/>
      <dgm:t>
        <a:bodyPr/>
        <a:lstStyle/>
        <a:p>
          <a:endParaRPr lang="en-US"/>
        </a:p>
      </dgm:t>
    </dgm:pt>
    <dgm:pt modelId="{976A5BFF-9A4C-43CC-8A2B-D25EA0BDA369}">
      <dgm:prSet phldrT="[Text]"/>
      <dgm:spPr/>
      <dgm:t>
        <a:bodyPr/>
        <a:lstStyle/>
        <a:p>
          <a:r>
            <a:rPr lang="en-US"/>
            <a:t>Focuses on the student’s pledge to complete their degrees or certificates on time</a:t>
          </a:r>
        </a:p>
      </dgm:t>
    </dgm:pt>
    <dgm:pt modelId="{6DA85D19-B5F8-49AA-9DED-B75598E3F53F}" type="parTrans" cxnId="{CA5F820E-2CC2-48E2-BD5E-CD32732BC22F}">
      <dgm:prSet/>
      <dgm:spPr/>
      <dgm:t>
        <a:bodyPr/>
        <a:lstStyle/>
        <a:p>
          <a:endParaRPr lang="en-US"/>
        </a:p>
      </dgm:t>
    </dgm:pt>
    <dgm:pt modelId="{5E09EAB0-EB7F-434A-842B-D0BAA637C684}" type="sibTrans" cxnId="{CA5F820E-2CC2-48E2-BD5E-CD32732BC22F}">
      <dgm:prSet/>
      <dgm:spPr/>
      <dgm:t>
        <a:bodyPr/>
        <a:lstStyle/>
        <a:p>
          <a:endParaRPr lang="en-US"/>
        </a:p>
      </dgm:t>
    </dgm:pt>
    <dgm:pt modelId="{9DE6FC26-CE17-4D98-8C0D-B9B3BCCE06D3}">
      <dgm:prSet phldrT="[Text]"/>
      <dgm:spPr/>
      <dgm:t>
        <a:bodyPr/>
        <a:lstStyle/>
        <a:p>
          <a:pPr rtl="0"/>
          <a:r>
            <a:rPr lang="en-US" b="1">
              <a:solidFill>
                <a:schemeClr val="tx1"/>
              </a:solidFill>
            </a:rPr>
            <a:t>Two-year program </a:t>
          </a:r>
          <a:r>
            <a:rPr lang="en-US" b="0">
              <a:solidFill>
                <a:schemeClr val="tx1"/>
              </a:solidFill>
            </a:rPr>
            <a:t>for</a:t>
          </a:r>
          <a:r>
            <a:rPr lang="en-US" u="sng">
              <a:solidFill>
                <a:schemeClr val="tx1"/>
              </a:solidFill>
            </a:rPr>
            <a:t> students meeting requirements</a:t>
          </a:r>
        </a:p>
      </dgm:t>
    </dgm:pt>
    <dgm:pt modelId="{3B8C9589-4CD1-4320-9152-829DD346A991}" type="parTrans" cxnId="{879A98E5-C8F2-471B-A89B-8DB3BC6F3ACA}">
      <dgm:prSet/>
      <dgm:spPr/>
      <dgm:t>
        <a:bodyPr/>
        <a:lstStyle/>
        <a:p>
          <a:endParaRPr lang="en-US"/>
        </a:p>
      </dgm:t>
    </dgm:pt>
    <dgm:pt modelId="{156939B5-79E4-40D6-980A-837ED1699B51}" type="sibTrans" cxnId="{879A98E5-C8F2-471B-A89B-8DB3BC6F3ACA}">
      <dgm:prSet/>
      <dgm:spPr/>
      <dgm:t>
        <a:bodyPr/>
        <a:lstStyle/>
        <a:p>
          <a:endParaRPr lang="en-US"/>
        </a:p>
      </dgm:t>
    </dgm:pt>
    <dgm:pt modelId="{1E4B9137-62F8-438A-BB52-D4203B33F6AD}">
      <dgm:prSet phldrT="[Text]"/>
      <dgm:spPr/>
      <dgm:t>
        <a:bodyPr/>
        <a:lstStyle/>
        <a:p>
          <a:pPr rtl="0"/>
          <a:r>
            <a:rPr lang="en-US"/>
            <a:t>Available to graduating high school seniors or adults completing equivalency in our </a:t>
          </a:r>
          <a:r>
            <a:rPr lang="en-US" u="sng"/>
            <a:t>partner districts</a:t>
          </a:r>
        </a:p>
      </dgm:t>
    </dgm:pt>
    <dgm:pt modelId="{E4957634-09B6-4572-A7B7-E87A5A09155F}" type="parTrans" cxnId="{9E547061-8F3D-4DB3-9F17-8CD29099EAA2}">
      <dgm:prSet/>
      <dgm:spPr/>
      <dgm:t>
        <a:bodyPr/>
        <a:lstStyle/>
        <a:p>
          <a:endParaRPr lang="en-US"/>
        </a:p>
      </dgm:t>
    </dgm:pt>
    <dgm:pt modelId="{1782211B-3DD4-4419-8328-5B0D1876109C}" type="sibTrans" cxnId="{9E547061-8F3D-4DB3-9F17-8CD29099EAA2}">
      <dgm:prSet/>
      <dgm:spPr/>
      <dgm:t>
        <a:bodyPr/>
        <a:lstStyle/>
        <a:p>
          <a:endParaRPr lang="en-US"/>
        </a:p>
      </dgm:t>
    </dgm:pt>
    <dgm:pt modelId="{5E07F645-B0A5-492F-AD16-CDBDCCFFF5BD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/>
            <a:t>Nationally Recognized for accelerating Student Success</a:t>
          </a:r>
        </a:p>
      </dgm:t>
    </dgm:pt>
    <dgm:pt modelId="{DF1C88CB-D7F0-49C4-9FFB-C519D4B9A79C}" type="parTrans" cxnId="{14726240-6330-4163-9447-8F618A442AFA}">
      <dgm:prSet/>
      <dgm:spPr/>
      <dgm:t>
        <a:bodyPr/>
        <a:lstStyle/>
        <a:p>
          <a:endParaRPr lang="en-US"/>
        </a:p>
      </dgm:t>
    </dgm:pt>
    <dgm:pt modelId="{00547B7C-345B-45EC-BCF1-DE6074473D5B}" type="sibTrans" cxnId="{14726240-6330-4163-9447-8F618A442AFA}">
      <dgm:prSet/>
      <dgm:spPr/>
      <dgm:t>
        <a:bodyPr/>
        <a:lstStyle/>
        <a:p>
          <a:endParaRPr lang="en-US"/>
        </a:p>
      </dgm:t>
    </dgm:pt>
    <dgm:pt modelId="{0A771971-9B24-4740-B354-20D2E32F38CF}" type="pres">
      <dgm:prSet presAssocID="{01F0415F-46C8-4FCC-8E1B-A0436ED08B7B}" presName="diagram" presStyleCnt="0">
        <dgm:presLayoutVars>
          <dgm:dir/>
          <dgm:resizeHandles val="exact"/>
        </dgm:presLayoutVars>
      </dgm:prSet>
      <dgm:spPr/>
    </dgm:pt>
    <dgm:pt modelId="{73122CCE-77FC-4A31-9706-2D15D6DBB127}" type="pres">
      <dgm:prSet presAssocID="{404FD4C9-FDD6-4A47-A379-55317F9DAFE4}" presName="node" presStyleLbl="node1" presStyleIdx="0" presStyleCnt="5">
        <dgm:presLayoutVars>
          <dgm:bulletEnabled val="1"/>
        </dgm:presLayoutVars>
      </dgm:prSet>
      <dgm:spPr/>
    </dgm:pt>
    <dgm:pt modelId="{87C6481E-99DC-4580-B7B0-23FE5DFCB18E}" type="pres">
      <dgm:prSet presAssocID="{33472329-F35D-454C-979E-408EC0CBFF95}" presName="sibTrans" presStyleCnt="0"/>
      <dgm:spPr/>
    </dgm:pt>
    <dgm:pt modelId="{C5EF3400-1173-4E1F-A08F-2E1A22C7B512}" type="pres">
      <dgm:prSet presAssocID="{5E07F645-B0A5-492F-AD16-CDBDCCFFF5BD}" presName="node" presStyleLbl="node1" presStyleIdx="1" presStyleCnt="5">
        <dgm:presLayoutVars>
          <dgm:bulletEnabled val="1"/>
        </dgm:presLayoutVars>
      </dgm:prSet>
      <dgm:spPr/>
    </dgm:pt>
    <dgm:pt modelId="{ECC08D30-E85D-4852-A3DF-F3753DB2FD67}" type="pres">
      <dgm:prSet presAssocID="{00547B7C-345B-45EC-BCF1-DE6074473D5B}" presName="sibTrans" presStyleCnt="0"/>
      <dgm:spPr/>
    </dgm:pt>
    <dgm:pt modelId="{011189B2-5DB8-48D6-8A69-9911F23ECA35}" type="pres">
      <dgm:prSet presAssocID="{976A5BFF-9A4C-43CC-8A2B-D25EA0BDA369}" presName="node" presStyleLbl="node1" presStyleIdx="2" presStyleCnt="5">
        <dgm:presLayoutVars>
          <dgm:bulletEnabled val="1"/>
        </dgm:presLayoutVars>
      </dgm:prSet>
      <dgm:spPr/>
    </dgm:pt>
    <dgm:pt modelId="{BFF287F7-CD51-4C3E-ADBE-DF5DE10E20C8}" type="pres">
      <dgm:prSet presAssocID="{5E09EAB0-EB7F-434A-842B-D0BAA637C684}" presName="sibTrans" presStyleCnt="0"/>
      <dgm:spPr/>
    </dgm:pt>
    <dgm:pt modelId="{C626C209-CFB9-49F3-B48C-F4950F38437E}" type="pres">
      <dgm:prSet presAssocID="{9DE6FC26-CE17-4D98-8C0D-B9B3BCCE06D3}" presName="node" presStyleLbl="node1" presStyleIdx="3" presStyleCnt="5">
        <dgm:presLayoutVars>
          <dgm:bulletEnabled val="1"/>
        </dgm:presLayoutVars>
      </dgm:prSet>
      <dgm:spPr/>
    </dgm:pt>
    <dgm:pt modelId="{0A61DD3F-55B5-464E-9270-BC6E43A1216E}" type="pres">
      <dgm:prSet presAssocID="{156939B5-79E4-40D6-980A-837ED1699B51}" presName="sibTrans" presStyleCnt="0"/>
      <dgm:spPr/>
    </dgm:pt>
    <dgm:pt modelId="{793471F2-024A-45EC-B270-CE9CDDA3757C}" type="pres">
      <dgm:prSet presAssocID="{1E4B9137-62F8-438A-BB52-D4203B33F6AD}" presName="node" presStyleLbl="node1" presStyleIdx="4" presStyleCnt="5">
        <dgm:presLayoutVars>
          <dgm:bulletEnabled val="1"/>
        </dgm:presLayoutVars>
      </dgm:prSet>
      <dgm:spPr/>
    </dgm:pt>
  </dgm:ptLst>
  <dgm:cxnLst>
    <dgm:cxn modelId="{CA5F820E-2CC2-48E2-BD5E-CD32732BC22F}" srcId="{01F0415F-46C8-4FCC-8E1B-A0436ED08B7B}" destId="{976A5BFF-9A4C-43CC-8A2B-D25EA0BDA369}" srcOrd="2" destOrd="0" parTransId="{6DA85D19-B5F8-49AA-9DED-B75598E3F53F}" sibTransId="{5E09EAB0-EB7F-434A-842B-D0BAA637C684}"/>
    <dgm:cxn modelId="{1B8ECB15-9E98-4050-82A0-238ECB06308A}" type="presOf" srcId="{976A5BFF-9A4C-43CC-8A2B-D25EA0BDA369}" destId="{011189B2-5DB8-48D6-8A69-9911F23ECA35}" srcOrd="0" destOrd="0" presId="urn:microsoft.com/office/officeart/2005/8/layout/default"/>
    <dgm:cxn modelId="{14726240-6330-4163-9447-8F618A442AFA}" srcId="{01F0415F-46C8-4FCC-8E1B-A0436ED08B7B}" destId="{5E07F645-B0A5-492F-AD16-CDBDCCFFF5BD}" srcOrd="1" destOrd="0" parTransId="{DF1C88CB-D7F0-49C4-9FFB-C519D4B9A79C}" sibTransId="{00547B7C-345B-45EC-BCF1-DE6074473D5B}"/>
    <dgm:cxn modelId="{9E547061-8F3D-4DB3-9F17-8CD29099EAA2}" srcId="{01F0415F-46C8-4FCC-8E1B-A0436ED08B7B}" destId="{1E4B9137-62F8-438A-BB52-D4203B33F6AD}" srcOrd="4" destOrd="0" parTransId="{E4957634-09B6-4572-A7B7-E87A5A09155F}" sibTransId="{1782211B-3DD4-4419-8328-5B0D1876109C}"/>
    <dgm:cxn modelId="{88572D47-0627-43AE-A6A6-2D78EA8344D0}" type="presOf" srcId="{5E07F645-B0A5-492F-AD16-CDBDCCFFF5BD}" destId="{C5EF3400-1173-4E1F-A08F-2E1A22C7B512}" srcOrd="0" destOrd="0" presId="urn:microsoft.com/office/officeart/2005/8/layout/default"/>
    <dgm:cxn modelId="{72EF0C69-C0A2-4E8D-B761-376C9D487038}" type="presOf" srcId="{404FD4C9-FDD6-4A47-A379-55317F9DAFE4}" destId="{73122CCE-77FC-4A31-9706-2D15D6DBB127}" srcOrd="0" destOrd="0" presId="urn:microsoft.com/office/officeart/2005/8/layout/default"/>
    <dgm:cxn modelId="{3A5E228D-F4C0-4376-A53D-B128ED8331FA}" srcId="{01F0415F-46C8-4FCC-8E1B-A0436ED08B7B}" destId="{404FD4C9-FDD6-4A47-A379-55317F9DAFE4}" srcOrd="0" destOrd="0" parTransId="{50753410-C369-4449-94A1-D37B52007A5A}" sibTransId="{33472329-F35D-454C-979E-408EC0CBFF95}"/>
    <dgm:cxn modelId="{7B0B8CD9-AA2E-4F66-A993-B1C0019311D8}" type="presOf" srcId="{1E4B9137-62F8-438A-BB52-D4203B33F6AD}" destId="{793471F2-024A-45EC-B270-CE9CDDA3757C}" srcOrd="0" destOrd="0" presId="urn:microsoft.com/office/officeart/2005/8/layout/default"/>
    <dgm:cxn modelId="{CBDF8FE1-CFC4-418B-A1EF-71B39D13F307}" type="presOf" srcId="{01F0415F-46C8-4FCC-8E1B-A0436ED08B7B}" destId="{0A771971-9B24-4740-B354-20D2E32F38CF}" srcOrd="0" destOrd="0" presId="urn:microsoft.com/office/officeart/2005/8/layout/default"/>
    <dgm:cxn modelId="{879A98E5-C8F2-471B-A89B-8DB3BC6F3ACA}" srcId="{01F0415F-46C8-4FCC-8E1B-A0436ED08B7B}" destId="{9DE6FC26-CE17-4D98-8C0D-B9B3BCCE06D3}" srcOrd="3" destOrd="0" parTransId="{3B8C9589-4CD1-4320-9152-829DD346A991}" sibTransId="{156939B5-79E4-40D6-980A-837ED1699B51}"/>
    <dgm:cxn modelId="{73B4B5FA-06C8-4099-A38E-A0D571DB7513}" type="presOf" srcId="{9DE6FC26-CE17-4D98-8C0D-B9B3BCCE06D3}" destId="{C626C209-CFB9-49F3-B48C-F4950F38437E}" srcOrd="0" destOrd="0" presId="urn:microsoft.com/office/officeart/2005/8/layout/default"/>
    <dgm:cxn modelId="{6891CBC6-D627-43C4-8163-03E3853B4A73}" type="presParOf" srcId="{0A771971-9B24-4740-B354-20D2E32F38CF}" destId="{73122CCE-77FC-4A31-9706-2D15D6DBB127}" srcOrd="0" destOrd="0" presId="urn:microsoft.com/office/officeart/2005/8/layout/default"/>
    <dgm:cxn modelId="{B0828DC9-2CF1-49E5-A48F-8CE42AD07C0B}" type="presParOf" srcId="{0A771971-9B24-4740-B354-20D2E32F38CF}" destId="{87C6481E-99DC-4580-B7B0-23FE5DFCB18E}" srcOrd="1" destOrd="0" presId="urn:microsoft.com/office/officeart/2005/8/layout/default"/>
    <dgm:cxn modelId="{7C2C53CC-50C5-4BE6-A618-C15E037E80F1}" type="presParOf" srcId="{0A771971-9B24-4740-B354-20D2E32F38CF}" destId="{C5EF3400-1173-4E1F-A08F-2E1A22C7B512}" srcOrd="2" destOrd="0" presId="urn:microsoft.com/office/officeart/2005/8/layout/default"/>
    <dgm:cxn modelId="{0AE35193-A536-4B11-90A0-34DCC7F8772D}" type="presParOf" srcId="{0A771971-9B24-4740-B354-20D2E32F38CF}" destId="{ECC08D30-E85D-4852-A3DF-F3753DB2FD67}" srcOrd="3" destOrd="0" presId="urn:microsoft.com/office/officeart/2005/8/layout/default"/>
    <dgm:cxn modelId="{B94709E0-29C0-4777-A278-32621630665C}" type="presParOf" srcId="{0A771971-9B24-4740-B354-20D2E32F38CF}" destId="{011189B2-5DB8-48D6-8A69-9911F23ECA35}" srcOrd="4" destOrd="0" presId="urn:microsoft.com/office/officeart/2005/8/layout/default"/>
    <dgm:cxn modelId="{11995D84-60CB-4E14-8A94-CDDCB018A712}" type="presParOf" srcId="{0A771971-9B24-4740-B354-20D2E32F38CF}" destId="{BFF287F7-CD51-4C3E-ADBE-DF5DE10E20C8}" srcOrd="5" destOrd="0" presId="urn:microsoft.com/office/officeart/2005/8/layout/default"/>
    <dgm:cxn modelId="{87BB7B81-2F6B-4446-AFF5-01C89E645024}" type="presParOf" srcId="{0A771971-9B24-4740-B354-20D2E32F38CF}" destId="{C626C209-CFB9-49F3-B48C-F4950F38437E}" srcOrd="6" destOrd="0" presId="urn:microsoft.com/office/officeart/2005/8/layout/default"/>
    <dgm:cxn modelId="{52E56EE5-586B-41EC-B6A7-ADF988BA29A4}" type="presParOf" srcId="{0A771971-9B24-4740-B354-20D2E32F38CF}" destId="{0A61DD3F-55B5-464E-9270-BC6E43A1216E}" srcOrd="7" destOrd="0" presId="urn:microsoft.com/office/officeart/2005/8/layout/default"/>
    <dgm:cxn modelId="{CCD997C1-9F51-47F2-86B8-3C3426F065B1}" type="presParOf" srcId="{0A771971-9B24-4740-B354-20D2E32F38CF}" destId="{793471F2-024A-45EC-B270-CE9CDDA3757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897F53-4E37-4BBB-A17A-6F570CB85A77}" type="doc">
      <dgm:prSet loTypeId="urn:microsoft.com/office/officeart/2008/layout/Lin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17AFF17-6347-48DE-87E5-9CFC4495AFBE}">
      <dgm:prSet phldrT="[Text]"/>
      <dgm:spPr/>
      <dgm:t>
        <a:bodyPr/>
        <a:lstStyle/>
        <a:p>
          <a:pPr algn="ctr"/>
          <a:r>
            <a:rPr lang="en-US"/>
            <a:t>2 years free tuition *in-state rates &amp; certain fees </a:t>
          </a:r>
        </a:p>
      </dgm:t>
    </dgm:pt>
    <dgm:pt modelId="{60355012-051D-423F-B65B-FB7B63AC5888}" type="parTrans" cxnId="{B914D1FD-4D9F-4993-B6B2-FA25F1EACEC7}">
      <dgm:prSet/>
      <dgm:spPr/>
      <dgm:t>
        <a:bodyPr/>
        <a:lstStyle/>
        <a:p>
          <a:pPr algn="ctr"/>
          <a:endParaRPr lang="en-US"/>
        </a:p>
      </dgm:t>
    </dgm:pt>
    <dgm:pt modelId="{262D5502-3EAF-4C1B-A253-3D0C31460A14}" type="sibTrans" cxnId="{B914D1FD-4D9F-4993-B6B2-FA25F1EACEC7}">
      <dgm:prSet/>
      <dgm:spPr/>
      <dgm:t>
        <a:bodyPr/>
        <a:lstStyle/>
        <a:p>
          <a:pPr algn="ctr"/>
          <a:endParaRPr lang="en-US"/>
        </a:p>
      </dgm:t>
    </dgm:pt>
    <dgm:pt modelId="{F3AFA619-D95C-44FD-B4C9-63A8D7B90B29}">
      <dgm:prSet phldrT="[Text]"/>
      <dgm:spPr/>
      <dgm:t>
        <a:bodyPr/>
        <a:lstStyle/>
        <a:p>
          <a:pPr algn="ctr"/>
          <a:r>
            <a:rPr lang="en-US"/>
            <a:t>2 years priority enrollment</a:t>
          </a:r>
        </a:p>
      </dgm:t>
    </dgm:pt>
    <dgm:pt modelId="{27EA3893-80EE-474A-8F86-3CD810B85C6F}" type="parTrans" cxnId="{5852363C-1772-4D6F-AF59-D0184EBA4E99}">
      <dgm:prSet/>
      <dgm:spPr/>
      <dgm:t>
        <a:bodyPr/>
        <a:lstStyle/>
        <a:p>
          <a:pPr algn="ctr"/>
          <a:endParaRPr lang="en-US"/>
        </a:p>
      </dgm:t>
    </dgm:pt>
    <dgm:pt modelId="{0DFAAF10-B364-4391-A4CC-9F4E6439308C}" type="sibTrans" cxnId="{5852363C-1772-4D6F-AF59-D0184EBA4E99}">
      <dgm:prSet/>
      <dgm:spPr/>
      <dgm:t>
        <a:bodyPr/>
        <a:lstStyle/>
        <a:p>
          <a:pPr algn="ctr"/>
          <a:endParaRPr lang="en-US"/>
        </a:p>
      </dgm:t>
    </dgm:pt>
    <dgm:pt modelId="{4A8BC6B3-4FD6-4BEC-B3CF-77E9F56EB64B}">
      <dgm:prSet phldrT="[Text]"/>
      <dgm:spPr/>
      <dgm:t>
        <a:bodyPr/>
        <a:lstStyle/>
        <a:p>
          <a:pPr algn="ctr"/>
          <a:r>
            <a:rPr lang="en-US"/>
            <a:t>Step by step assistance</a:t>
          </a:r>
        </a:p>
      </dgm:t>
    </dgm:pt>
    <dgm:pt modelId="{7202BEAC-A899-4BC4-B76F-FDCE89D56160}" type="parTrans" cxnId="{E1F105D5-F0F2-4E49-83BC-8C468D2AF2AE}">
      <dgm:prSet/>
      <dgm:spPr/>
      <dgm:t>
        <a:bodyPr/>
        <a:lstStyle/>
        <a:p>
          <a:pPr algn="ctr"/>
          <a:endParaRPr lang="en-US"/>
        </a:p>
      </dgm:t>
    </dgm:pt>
    <dgm:pt modelId="{1F873831-B870-4F82-9413-31F4DA94C4AE}" type="sibTrans" cxnId="{E1F105D5-F0F2-4E49-83BC-8C468D2AF2AE}">
      <dgm:prSet/>
      <dgm:spPr/>
      <dgm:t>
        <a:bodyPr/>
        <a:lstStyle/>
        <a:p>
          <a:pPr algn="ctr"/>
          <a:endParaRPr lang="en-US"/>
        </a:p>
      </dgm:t>
    </dgm:pt>
    <dgm:pt modelId="{D0D5DD02-B2AF-4DD7-8751-6D6A0B125F8D}">
      <dgm:prSet phldrT="[Text]"/>
      <dgm:spPr/>
      <dgm:t>
        <a:bodyPr/>
        <a:lstStyle/>
        <a:p>
          <a:pPr algn="ctr"/>
          <a:r>
            <a:rPr lang="en-US"/>
            <a:t>One-on-one counseling</a:t>
          </a:r>
        </a:p>
      </dgm:t>
    </dgm:pt>
    <dgm:pt modelId="{26D5DFB7-E423-4A0C-B6AA-945078727455}" type="parTrans" cxnId="{96EC2239-23BF-4B38-9E35-01703125EAC6}">
      <dgm:prSet/>
      <dgm:spPr/>
      <dgm:t>
        <a:bodyPr/>
        <a:lstStyle/>
        <a:p>
          <a:pPr algn="ctr"/>
          <a:endParaRPr lang="en-US"/>
        </a:p>
      </dgm:t>
    </dgm:pt>
    <dgm:pt modelId="{A1494F95-C646-4DBB-82B1-FD25D58B2200}" type="sibTrans" cxnId="{96EC2239-23BF-4B38-9E35-01703125EAC6}">
      <dgm:prSet/>
      <dgm:spPr/>
      <dgm:t>
        <a:bodyPr/>
        <a:lstStyle/>
        <a:p>
          <a:pPr algn="ctr"/>
          <a:endParaRPr lang="en-US"/>
        </a:p>
      </dgm:t>
    </dgm:pt>
    <dgm:pt modelId="{D0918BF8-E932-4F1B-94CA-9395871DA2C6}">
      <dgm:prSet phldrT="[Text]"/>
      <dgm:spPr/>
      <dgm:t>
        <a:bodyPr/>
        <a:lstStyle/>
        <a:p>
          <a:pPr algn="ctr"/>
          <a:r>
            <a:rPr lang="en-US"/>
            <a:t>College preparedness and career exploration</a:t>
          </a:r>
        </a:p>
      </dgm:t>
    </dgm:pt>
    <dgm:pt modelId="{1343B5AE-BA68-4B50-916D-21D98DBD8127}" type="parTrans" cxnId="{99D15C77-C2BA-419A-84FF-0FA2A2BEE813}">
      <dgm:prSet/>
      <dgm:spPr/>
      <dgm:t>
        <a:bodyPr/>
        <a:lstStyle/>
        <a:p>
          <a:pPr algn="ctr"/>
          <a:endParaRPr lang="en-US"/>
        </a:p>
      </dgm:t>
    </dgm:pt>
    <dgm:pt modelId="{51D2C78A-9B4A-48E5-A006-E45030E15DDB}" type="sibTrans" cxnId="{99D15C77-C2BA-419A-84FF-0FA2A2BEE813}">
      <dgm:prSet/>
      <dgm:spPr/>
      <dgm:t>
        <a:bodyPr/>
        <a:lstStyle/>
        <a:p>
          <a:pPr algn="ctr"/>
          <a:endParaRPr lang="en-US"/>
        </a:p>
      </dgm:t>
    </dgm:pt>
    <dgm:pt modelId="{28763295-6C9F-4F98-BB80-74B79191C44A}">
      <dgm:prSet phldrT="[Text]"/>
      <dgm:spPr/>
      <dgm:t>
        <a:bodyPr/>
        <a:lstStyle/>
        <a:p>
          <a:pPr algn="ctr"/>
          <a:r>
            <a:rPr lang="en-US">
              <a:solidFill>
                <a:schemeClr val="tx1"/>
              </a:solidFill>
            </a:rPr>
            <a:t>Counseling classes</a:t>
          </a:r>
        </a:p>
      </dgm:t>
    </dgm:pt>
    <dgm:pt modelId="{F337DCD8-8EE3-406B-AB5D-D078291D6E42}" type="parTrans" cxnId="{DF947776-8409-43A3-9FD6-83D4DDCA1540}">
      <dgm:prSet/>
      <dgm:spPr/>
      <dgm:t>
        <a:bodyPr/>
        <a:lstStyle/>
        <a:p>
          <a:pPr algn="ctr"/>
          <a:endParaRPr lang="en-US"/>
        </a:p>
      </dgm:t>
    </dgm:pt>
    <dgm:pt modelId="{137787DF-00A8-49F0-8B08-26EC1719D1B6}" type="sibTrans" cxnId="{DF947776-8409-43A3-9FD6-83D4DDCA1540}">
      <dgm:prSet/>
      <dgm:spPr/>
      <dgm:t>
        <a:bodyPr/>
        <a:lstStyle/>
        <a:p>
          <a:pPr algn="ctr"/>
          <a:endParaRPr lang="en-US"/>
        </a:p>
      </dgm:t>
    </dgm:pt>
    <dgm:pt modelId="{E79C1EFB-E22E-4CBB-846F-AF0E4F45F781}">
      <dgm:prSet phldrT="[Text]"/>
      <dgm:spPr/>
      <dgm:t>
        <a:bodyPr/>
        <a:lstStyle/>
        <a:p>
          <a:pPr algn="ctr"/>
          <a:r>
            <a:rPr lang="en-US"/>
            <a:t>Personalized educational plans</a:t>
          </a:r>
        </a:p>
      </dgm:t>
    </dgm:pt>
    <dgm:pt modelId="{71DDC2A2-818F-4472-8A48-FDDE1A309D6E}" type="parTrans" cxnId="{94257034-016B-41C4-9456-E9164C1D1D5D}">
      <dgm:prSet/>
      <dgm:spPr/>
      <dgm:t>
        <a:bodyPr/>
        <a:lstStyle/>
        <a:p>
          <a:pPr algn="ctr"/>
          <a:endParaRPr lang="en-US"/>
        </a:p>
      </dgm:t>
    </dgm:pt>
    <dgm:pt modelId="{8A6A9510-D462-4AA6-B63E-5EDAF62A5C5D}" type="sibTrans" cxnId="{94257034-016B-41C4-9456-E9164C1D1D5D}">
      <dgm:prSet/>
      <dgm:spPr/>
      <dgm:t>
        <a:bodyPr/>
        <a:lstStyle/>
        <a:p>
          <a:pPr algn="ctr"/>
          <a:endParaRPr lang="en-US"/>
        </a:p>
      </dgm:t>
    </dgm:pt>
    <dgm:pt modelId="{A641737D-191E-4EA1-9E2B-82C6B17ABA17}" type="pres">
      <dgm:prSet presAssocID="{0E897F53-4E37-4BBB-A17A-6F570CB85A77}" presName="vert0" presStyleCnt="0">
        <dgm:presLayoutVars>
          <dgm:dir/>
          <dgm:animOne val="branch"/>
          <dgm:animLvl val="lvl"/>
        </dgm:presLayoutVars>
      </dgm:prSet>
      <dgm:spPr/>
    </dgm:pt>
    <dgm:pt modelId="{62AABD54-9F37-45FB-AAB7-5200B4F79110}" type="pres">
      <dgm:prSet presAssocID="{F17AFF17-6347-48DE-87E5-9CFC4495AFBE}" presName="thickLine" presStyleLbl="alignNode1" presStyleIdx="0" presStyleCnt="7"/>
      <dgm:spPr/>
    </dgm:pt>
    <dgm:pt modelId="{4E21AB10-5B12-42BF-BA36-B74BF8F51D89}" type="pres">
      <dgm:prSet presAssocID="{F17AFF17-6347-48DE-87E5-9CFC4495AFBE}" presName="horz1" presStyleCnt="0"/>
      <dgm:spPr/>
    </dgm:pt>
    <dgm:pt modelId="{25B841D4-F3B7-434B-AB81-4C2BA969BAC5}" type="pres">
      <dgm:prSet presAssocID="{F17AFF17-6347-48DE-87E5-9CFC4495AFBE}" presName="tx1" presStyleLbl="revTx" presStyleIdx="0" presStyleCnt="7"/>
      <dgm:spPr/>
    </dgm:pt>
    <dgm:pt modelId="{81986EFB-1EC7-4AE3-B4B4-92977EA8B0AE}" type="pres">
      <dgm:prSet presAssocID="{F17AFF17-6347-48DE-87E5-9CFC4495AFBE}" presName="vert1" presStyleCnt="0"/>
      <dgm:spPr/>
    </dgm:pt>
    <dgm:pt modelId="{0DE30320-E7CC-4B31-B1BE-1B64EAE41D38}" type="pres">
      <dgm:prSet presAssocID="{F3AFA619-D95C-44FD-B4C9-63A8D7B90B29}" presName="thickLine" presStyleLbl="alignNode1" presStyleIdx="1" presStyleCnt="7"/>
      <dgm:spPr/>
    </dgm:pt>
    <dgm:pt modelId="{D0103DC8-A250-408F-B848-5D5A1A1DF35A}" type="pres">
      <dgm:prSet presAssocID="{F3AFA619-D95C-44FD-B4C9-63A8D7B90B29}" presName="horz1" presStyleCnt="0"/>
      <dgm:spPr/>
    </dgm:pt>
    <dgm:pt modelId="{4FE91B61-D117-4B2D-A46F-87BA1D628672}" type="pres">
      <dgm:prSet presAssocID="{F3AFA619-D95C-44FD-B4C9-63A8D7B90B29}" presName="tx1" presStyleLbl="revTx" presStyleIdx="1" presStyleCnt="7"/>
      <dgm:spPr/>
    </dgm:pt>
    <dgm:pt modelId="{E0F54C6B-2436-46E9-89D9-EF8B45A28809}" type="pres">
      <dgm:prSet presAssocID="{F3AFA619-D95C-44FD-B4C9-63A8D7B90B29}" presName="vert1" presStyleCnt="0"/>
      <dgm:spPr/>
    </dgm:pt>
    <dgm:pt modelId="{DBB196CB-A00B-481D-BD25-68F8DE9DFCC7}" type="pres">
      <dgm:prSet presAssocID="{4A8BC6B3-4FD6-4BEC-B3CF-77E9F56EB64B}" presName="thickLine" presStyleLbl="alignNode1" presStyleIdx="2" presStyleCnt="7"/>
      <dgm:spPr/>
    </dgm:pt>
    <dgm:pt modelId="{188E2E45-3B23-4625-82B2-D67F9D1037C8}" type="pres">
      <dgm:prSet presAssocID="{4A8BC6B3-4FD6-4BEC-B3CF-77E9F56EB64B}" presName="horz1" presStyleCnt="0"/>
      <dgm:spPr/>
    </dgm:pt>
    <dgm:pt modelId="{2B999441-5D67-495D-918D-906476B792BB}" type="pres">
      <dgm:prSet presAssocID="{4A8BC6B3-4FD6-4BEC-B3CF-77E9F56EB64B}" presName="tx1" presStyleLbl="revTx" presStyleIdx="2" presStyleCnt="7"/>
      <dgm:spPr/>
    </dgm:pt>
    <dgm:pt modelId="{40870796-B18B-48D7-85D8-85B6980BCB62}" type="pres">
      <dgm:prSet presAssocID="{4A8BC6B3-4FD6-4BEC-B3CF-77E9F56EB64B}" presName="vert1" presStyleCnt="0"/>
      <dgm:spPr/>
    </dgm:pt>
    <dgm:pt modelId="{0AE68F06-6771-457B-A3BF-3449F355A58A}" type="pres">
      <dgm:prSet presAssocID="{D0D5DD02-B2AF-4DD7-8751-6D6A0B125F8D}" presName="thickLine" presStyleLbl="alignNode1" presStyleIdx="3" presStyleCnt="7"/>
      <dgm:spPr/>
    </dgm:pt>
    <dgm:pt modelId="{2177181D-14DB-4A16-95CB-5F8CE7B45219}" type="pres">
      <dgm:prSet presAssocID="{D0D5DD02-B2AF-4DD7-8751-6D6A0B125F8D}" presName="horz1" presStyleCnt="0"/>
      <dgm:spPr/>
    </dgm:pt>
    <dgm:pt modelId="{A767E736-B77D-4A97-A49A-78AC20CD64ED}" type="pres">
      <dgm:prSet presAssocID="{D0D5DD02-B2AF-4DD7-8751-6D6A0B125F8D}" presName="tx1" presStyleLbl="revTx" presStyleIdx="3" presStyleCnt="7"/>
      <dgm:spPr/>
    </dgm:pt>
    <dgm:pt modelId="{0C551942-6FE5-42B2-A654-232A2526F6A5}" type="pres">
      <dgm:prSet presAssocID="{D0D5DD02-B2AF-4DD7-8751-6D6A0B125F8D}" presName="vert1" presStyleCnt="0"/>
      <dgm:spPr/>
    </dgm:pt>
    <dgm:pt modelId="{9696D70E-93F7-4130-A9E2-514734D1B40D}" type="pres">
      <dgm:prSet presAssocID="{D0918BF8-E932-4F1B-94CA-9395871DA2C6}" presName="thickLine" presStyleLbl="alignNode1" presStyleIdx="4" presStyleCnt="7"/>
      <dgm:spPr/>
    </dgm:pt>
    <dgm:pt modelId="{E096261B-59F0-4BC6-99A6-C970CBFA1C47}" type="pres">
      <dgm:prSet presAssocID="{D0918BF8-E932-4F1B-94CA-9395871DA2C6}" presName="horz1" presStyleCnt="0"/>
      <dgm:spPr/>
    </dgm:pt>
    <dgm:pt modelId="{98BC80A5-A38A-4932-8463-69A8C2F98C00}" type="pres">
      <dgm:prSet presAssocID="{D0918BF8-E932-4F1B-94CA-9395871DA2C6}" presName="tx1" presStyleLbl="revTx" presStyleIdx="4" presStyleCnt="7"/>
      <dgm:spPr/>
    </dgm:pt>
    <dgm:pt modelId="{96A513CB-C691-40BF-9860-702EABD37237}" type="pres">
      <dgm:prSet presAssocID="{D0918BF8-E932-4F1B-94CA-9395871DA2C6}" presName="vert1" presStyleCnt="0"/>
      <dgm:spPr/>
    </dgm:pt>
    <dgm:pt modelId="{0C362898-1C00-4C99-922C-64CB14963573}" type="pres">
      <dgm:prSet presAssocID="{28763295-6C9F-4F98-BB80-74B79191C44A}" presName="thickLine" presStyleLbl="alignNode1" presStyleIdx="5" presStyleCnt="7"/>
      <dgm:spPr/>
    </dgm:pt>
    <dgm:pt modelId="{A3579AC3-60D9-4495-A450-BDDCCE82DC66}" type="pres">
      <dgm:prSet presAssocID="{28763295-6C9F-4F98-BB80-74B79191C44A}" presName="horz1" presStyleCnt="0"/>
      <dgm:spPr/>
    </dgm:pt>
    <dgm:pt modelId="{A6D63540-5565-49CE-B653-A84E4F3C5203}" type="pres">
      <dgm:prSet presAssocID="{28763295-6C9F-4F98-BB80-74B79191C44A}" presName="tx1" presStyleLbl="revTx" presStyleIdx="5" presStyleCnt="7"/>
      <dgm:spPr/>
    </dgm:pt>
    <dgm:pt modelId="{64AACA45-52D6-47ED-8CC5-270898757BFB}" type="pres">
      <dgm:prSet presAssocID="{28763295-6C9F-4F98-BB80-74B79191C44A}" presName="vert1" presStyleCnt="0"/>
      <dgm:spPr/>
    </dgm:pt>
    <dgm:pt modelId="{2580BEFE-AA25-4885-934B-BFDBB2C73E6D}" type="pres">
      <dgm:prSet presAssocID="{E79C1EFB-E22E-4CBB-846F-AF0E4F45F781}" presName="thickLine" presStyleLbl="alignNode1" presStyleIdx="6" presStyleCnt="7"/>
      <dgm:spPr/>
    </dgm:pt>
    <dgm:pt modelId="{0B0BE3AC-18D5-4F2B-B8EE-56AAD061B167}" type="pres">
      <dgm:prSet presAssocID="{E79C1EFB-E22E-4CBB-846F-AF0E4F45F781}" presName="horz1" presStyleCnt="0"/>
      <dgm:spPr/>
    </dgm:pt>
    <dgm:pt modelId="{0BF5CCD5-C731-46F5-BD6F-47511A7CC306}" type="pres">
      <dgm:prSet presAssocID="{E79C1EFB-E22E-4CBB-846F-AF0E4F45F781}" presName="tx1" presStyleLbl="revTx" presStyleIdx="6" presStyleCnt="7"/>
      <dgm:spPr/>
    </dgm:pt>
    <dgm:pt modelId="{DAEA1792-C053-4DAC-9089-352233481223}" type="pres">
      <dgm:prSet presAssocID="{E79C1EFB-E22E-4CBB-846F-AF0E4F45F781}" presName="vert1" presStyleCnt="0"/>
      <dgm:spPr/>
    </dgm:pt>
  </dgm:ptLst>
  <dgm:cxnLst>
    <dgm:cxn modelId="{657FC517-6E09-4FA9-ACB2-1237114BAC66}" type="presOf" srcId="{0E897F53-4E37-4BBB-A17A-6F570CB85A77}" destId="{A641737D-191E-4EA1-9E2B-82C6B17ABA17}" srcOrd="0" destOrd="0" presId="urn:microsoft.com/office/officeart/2008/layout/LinedList"/>
    <dgm:cxn modelId="{C4B13833-8C90-4F84-9404-1E1DD1FDBD4D}" type="presOf" srcId="{E79C1EFB-E22E-4CBB-846F-AF0E4F45F781}" destId="{0BF5CCD5-C731-46F5-BD6F-47511A7CC306}" srcOrd="0" destOrd="0" presId="urn:microsoft.com/office/officeart/2008/layout/LinedList"/>
    <dgm:cxn modelId="{94257034-016B-41C4-9456-E9164C1D1D5D}" srcId="{0E897F53-4E37-4BBB-A17A-6F570CB85A77}" destId="{E79C1EFB-E22E-4CBB-846F-AF0E4F45F781}" srcOrd="6" destOrd="0" parTransId="{71DDC2A2-818F-4472-8A48-FDDE1A309D6E}" sibTransId="{8A6A9510-D462-4AA6-B63E-5EDAF62A5C5D}"/>
    <dgm:cxn modelId="{96EC2239-23BF-4B38-9E35-01703125EAC6}" srcId="{0E897F53-4E37-4BBB-A17A-6F570CB85A77}" destId="{D0D5DD02-B2AF-4DD7-8751-6D6A0B125F8D}" srcOrd="3" destOrd="0" parTransId="{26D5DFB7-E423-4A0C-B6AA-945078727455}" sibTransId="{A1494F95-C646-4DBB-82B1-FD25D58B2200}"/>
    <dgm:cxn modelId="{958B8E39-D6DE-42C3-994C-3C1F9B51C055}" type="presOf" srcId="{4A8BC6B3-4FD6-4BEC-B3CF-77E9F56EB64B}" destId="{2B999441-5D67-495D-918D-906476B792BB}" srcOrd="0" destOrd="0" presId="urn:microsoft.com/office/officeart/2008/layout/LinedList"/>
    <dgm:cxn modelId="{5852363C-1772-4D6F-AF59-D0184EBA4E99}" srcId="{0E897F53-4E37-4BBB-A17A-6F570CB85A77}" destId="{F3AFA619-D95C-44FD-B4C9-63A8D7B90B29}" srcOrd="1" destOrd="0" parTransId="{27EA3893-80EE-474A-8F86-3CD810B85C6F}" sibTransId="{0DFAAF10-B364-4391-A4CC-9F4E6439308C}"/>
    <dgm:cxn modelId="{8821EF4E-3E8E-40CF-BD76-6F98BBB96790}" type="presOf" srcId="{F3AFA619-D95C-44FD-B4C9-63A8D7B90B29}" destId="{4FE91B61-D117-4B2D-A46F-87BA1D628672}" srcOrd="0" destOrd="0" presId="urn:microsoft.com/office/officeart/2008/layout/LinedList"/>
    <dgm:cxn modelId="{DF947776-8409-43A3-9FD6-83D4DDCA1540}" srcId="{0E897F53-4E37-4BBB-A17A-6F570CB85A77}" destId="{28763295-6C9F-4F98-BB80-74B79191C44A}" srcOrd="5" destOrd="0" parTransId="{F337DCD8-8EE3-406B-AB5D-D078291D6E42}" sibTransId="{137787DF-00A8-49F0-8B08-26EC1719D1B6}"/>
    <dgm:cxn modelId="{99D15C77-C2BA-419A-84FF-0FA2A2BEE813}" srcId="{0E897F53-4E37-4BBB-A17A-6F570CB85A77}" destId="{D0918BF8-E932-4F1B-94CA-9395871DA2C6}" srcOrd="4" destOrd="0" parTransId="{1343B5AE-BA68-4B50-916D-21D98DBD8127}" sibTransId="{51D2C78A-9B4A-48E5-A006-E45030E15DDB}"/>
    <dgm:cxn modelId="{108B5459-EB1E-4AF4-AC40-5478C01DE6A2}" type="presOf" srcId="{28763295-6C9F-4F98-BB80-74B79191C44A}" destId="{A6D63540-5565-49CE-B653-A84E4F3C5203}" srcOrd="0" destOrd="0" presId="urn:microsoft.com/office/officeart/2008/layout/LinedList"/>
    <dgm:cxn modelId="{F5D5DA8D-6471-4F88-BCF1-5C0F9EBB0F74}" type="presOf" srcId="{D0D5DD02-B2AF-4DD7-8751-6D6A0B125F8D}" destId="{A767E736-B77D-4A97-A49A-78AC20CD64ED}" srcOrd="0" destOrd="0" presId="urn:microsoft.com/office/officeart/2008/layout/LinedList"/>
    <dgm:cxn modelId="{E51E409F-F3E1-4E75-935E-4E1A4CD9FBDF}" type="presOf" srcId="{D0918BF8-E932-4F1B-94CA-9395871DA2C6}" destId="{98BC80A5-A38A-4932-8463-69A8C2F98C00}" srcOrd="0" destOrd="0" presId="urn:microsoft.com/office/officeart/2008/layout/LinedList"/>
    <dgm:cxn modelId="{E1F105D5-F0F2-4E49-83BC-8C468D2AF2AE}" srcId="{0E897F53-4E37-4BBB-A17A-6F570CB85A77}" destId="{4A8BC6B3-4FD6-4BEC-B3CF-77E9F56EB64B}" srcOrd="2" destOrd="0" parTransId="{7202BEAC-A899-4BC4-B76F-FDCE89D56160}" sibTransId="{1F873831-B870-4F82-9413-31F4DA94C4AE}"/>
    <dgm:cxn modelId="{29DFEDF8-22DC-4E8A-B996-011D87879414}" type="presOf" srcId="{F17AFF17-6347-48DE-87E5-9CFC4495AFBE}" destId="{25B841D4-F3B7-434B-AB81-4C2BA969BAC5}" srcOrd="0" destOrd="0" presId="urn:microsoft.com/office/officeart/2008/layout/LinedList"/>
    <dgm:cxn modelId="{B914D1FD-4D9F-4993-B6B2-FA25F1EACEC7}" srcId="{0E897F53-4E37-4BBB-A17A-6F570CB85A77}" destId="{F17AFF17-6347-48DE-87E5-9CFC4495AFBE}" srcOrd="0" destOrd="0" parTransId="{60355012-051D-423F-B65B-FB7B63AC5888}" sibTransId="{262D5502-3EAF-4C1B-A253-3D0C31460A14}"/>
    <dgm:cxn modelId="{A1971B4B-BCE3-40C0-BD7F-BF48002A4FC7}" type="presParOf" srcId="{A641737D-191E-4EA1-9E2B-82C6B17ABA17}" destId="{62AABD54-9F37-45FB-AAB7-5200B4F79110}" srcOrd="0" destOrd="0" presId="urn:microsoft.com/office/officeart/2008/layout/LinedList"/>
    <dgm:cxn modelId="{4F4FD2B9-08D8-4B8A-89B5-1A1316F5526D}" type="presParOf" srcId="{A641737D-191E-4EA1-9E2B-82C6B17ABA17}" destId="{4E21AB10-5B12-42BF-BA36-B74BF8F51D89}" srcOrd="1" destOrd="0" presId="urn:microsoft.com/office/officeart/2008/layout/LinedList"/>
    <dgm:cxn modelId="{223A1424-94D0-4044-9B7C-DE8D8FCFB5D7}" type="presParOf" srcId="{4E21AB10-5B12-42BF-BA36-B74BF8F51D89}" destId="{25B841D4-F3B7-434B-AB81-4C2BA969BAC5}" srcOrd="0" destOrd="0" presId="urn:microsoft.com/office/officeart/2008/layout/LinedList"/>
    <dgm:cxn modelId="{F74964B3-08D7-4FE4-BC2A-0FD8BC3B76A9}" type="presParOf" srcId="{4E21AB10-5B12-42BF-BA36-B74BF8F51D89}" destId="{81986EFB-1EC7-4AE3-B4B4-92977EA8B0AE}" srcOrd="1" destOrd="0" presId="urn:microsoft.com/office/officeart/2008/layout/LinedList"/>
    <dgm:cxn modelId="{CB00B0FF-F6B6-4F37-A4E8-B7DE69A9671C}" type="presParOf" srcId="{A641737D-191E-4EA1-9E2B-82C6B17ABA17}" destId="{0DE30320-E7CC-4B31-B1BE-1B64EAE41D38}" srcOrd="2" destOrd="0" presId="urn:microsoft.com/office/officeart/2008/layout/LinedList"/>
    <dgm:cxn modelId="{97F2ED86-5343-48BE-B26E-C526ED7BE5B2}" type="presParOf" srcId="{A641737D-191E-4EA1-9E2B-82C6B17ABA17}" destId="{D0103DC8-A250-408F-B848-5D5A1A1DF35A}" srcOrd="3" destOrd="0" presId="urn:microsoft.com/office/officeart/2008/layout/LinedList"/>
    <dgm:cxn modelId="{8A1B5BAC-AB09-43C5-9784-01E85732F299}" type="presParOf" srcId="{D0103DC8-A250-408F-B848-5D5A1A1DF35A}" destId="{4FE91B61-D117-4B2D-A46F-87BA1D628672}" srcOrd="0" destOrd="0" presId="urn:microsoft.com/office/officeart/2008/layout/LinedList"/>
    <dgm:cxn modelId="{8844C4E3-B262-4F40-9129-4B4CF14A8C2C}" type="presParOf" srcId="{D0103DC8-A250-408F-B848-5D5A1A1DF35A}" destId="{E0F54C6B-2436-46E9-89D9-EF8B45A28809}" srcOrd="1" destOrd="0" presId="urn:microsoft.com/office/officeart/2008/layout/LinedList"/>
    <dgm:cxn modelId="{BC75EC3F-1B10-4E63-83C7-294B8F6273D5}" type="presParOf" srcId="{A641737D-191E-4EA1-9E2B-82C6B17ABA17}" destId="{DBB196CB-A00B-481D-BD25-68F8DE9DFCC7}" srcOrd="4" destOrd="0" presId="urn:microsoft.com/office/officeart/2008/layout/LinedList"/>
    <dgm:cxn modelId="{B5E9B85E-AFFE-4AFB-9619-294326131262}" type="presParOf" srcId="{A641737D-191E-4EA1-9E2B-82C6B17ABA17}" destId="{188E2E45-3B23-4625-82B2-D67F9D1037C8}" srcOrd="5" destOrd="0" presId="urn:microsoft.com/office/officeart/2008/layout/LinedList"/>
    <dgm:cxn modelId="{8F8E7D86-1076-4B05-A439-6E3CF225EE5F}" type="presParOf" srcId="{188E2E45-3B23-4625-82B2-D67F9D1037C8}" destId="{2B999441-5D67-495D-918D-906476B792BB}" srcOrd="0" destOrd="0" presId="urn:microsoft.com/office/officeart/2008/layout/LinedList"/>
    <dgm:cxn modelId="{0869B382-3F70-4435-A2EF-618251DE8DF3}" type="presParOf" srcId="{188E2E45-3B23-4625-82B2-D67F9D1037C8}" destId="{40870796-B18B-48D7-85D8-85B6980BCB62}" srcOrd="1" destOrd="0" presId="urn:microsoft.com/office/officeart/2008/layout/LinedList"/>
    <dgm:cxn modelId="{31836415-F385-4C0D-ACDF-41F2E2EF9B56}" type="presParOf" srcId="{A641737D-191E-4EA1-9E2B-82C6B17ABA17}" destId="{0AE68F06-6771-457B-A3BF-3449F355A58A}" srcOrd="6" destOrd="0" presId="urn:microsoft.com/office/officeart/2008/layout/LinedList"/>
    <dgm:cxn modelId="{675B32D0-2AC0-4D81-A1BF-513ABD7B2E9A}" type="presParOf" srcId="{A641737D-191E-4EA1-9E2B-82C6B17ABA17}" destId="{2177181D-14DB-4A16-95CB-5F8CE7B45219}" srcOrd="7" destOrd="0" presId="urn:microsoft.com/office/officeart/2008/layout/LinedList"/>
    <dgm:cxn modelId="{0BBFFB47-D508-4346-A041-DBF88FC69104}" type="presParOf" srcId="{2177181D-14DB-4A16-95CB-5F8CE7B45219}" destId="{A767E736-B77D-4A97-A49A-78AC20CD64ED}" srcOrd="0" destOrd="0" presId="urn:microsoft.com/office/officeart/2008/layout/LinedList"/>
    <dgm:cxn modelId="{C955C672-2785-4AC4-9DEE-0AA8B9083F05}" type="presParOf" srcId="{2177181D-14DB-4A16-95CB-5F8CE7B45219}" destId="{0C551942-6FE5-42B2-A654-232A2526F6A5}" srcOrd="1" destOrd="0" presId="urn:microsoft.com/office/officeart/2008/layout/LinedList"/>
    <dgm:cxn modelId="{EB7BB5D1-27E0-4DD4-AED8-BC80498FD6AB}" type="presParOf" srcId="{A641737D-191E-4EA1-9E2B-82C6B17ABA17}" destId="{9696D70E-93F7-4130-A9E2-514734D1B40D}" srcOrd="8" destOrd="0" presId="urn:microsoft.com/office/officeart/2008/layout/LinedList"/>
    <dgm:cxn modelId="{07EDFB80-2141-4D66-B137-8FF90A363D0F}" type="presParOf" srcId="{A641737D-191E-4EA1-9E2B-82C6B17ABA17}" destId="{E096261B-59F0-4BC6-99A6-C970CBFA1C47}" srcOrd="9" destOrd="0" presId="urn:microsoft.com/office/officeart/2008/layout/LinedList"/>
    <dgm:cxn modelId="{DBE6C5AB-1449-486D-B8D1-62CFF4EBD2D0}" type="presParOf" srcId="{E096261B-59F0-4BC6-99A6-C970CBFA1C47}" destId="{98BC80A5-A38A-4932-8463-69A8C2F98C00}" srcOrd="0" destOrd="0" presId="urn:microsoft.com/office/officeart/2008/layout/LinedList"/>
    <dgm:cxn modelId="{1498ABE2-5210-4607-891E-0ABC46871B10}" type="presParOf" srcId="{E096261B-59F0-4BC6-99A6-C970CBFA1C47}" destId="{96A513CB-C691-40BF-9860-702EABD37237}" srcOrd="1" destOrd="0" presId="urn:microsoft.com/office/officeart/2008/layout/LinedList"/>
    <dgm:cxn modelId="{B0373601-E84F-4158-AD95-0BBFEEDB1303}" type="presParOf" srcId="{A641737D-191E-4EA1-9E2B-82C6B17ABA17}" destId="{0C362898-1C00-4C99-922C-64CB14963573}" srcOrd="10" destOrd="0" presId="urn:microsoft.com/office/officeart/2008/layout/LinedList"/>
    <dgm:cxn modelId="{41529059-4BA7-4E80-A28C-AB60F050DE34}" type="presParOf" srcId="{A641737D-191E-4EA1-9E2B-82C6B17ABA17}" destId="{A3579AC3-60D9-4495-A450-BDDCCE82DC66}" srcOrd="11" destOrd="0" presId="urn:microsoft.com/office/officeart/2008/layout/LinedList"/>
    <dgm:cxn modelId="{B9940EB9-E158-428B-BD48-3696C2D22F56}" type="presParOf" srcId="{A3579AC3-60D9-4495-A450-BDDCCE82DC66}" destId="{A6D63540-5565-49CE-B653-A84E4F3C5203}" srcOrd="0" destOrd="0" presId="urn:microsoft.com/office/officeart/2008/layout/LinedList"/>
    <dgm:cxn modelId="{6DE7175C-BEF1-4935-BF71-B6D6D3CB1E3B}" type="presParOf" srcId="{A3579AC3-60D9-4495-A450-BDDCCE82DC66}" destId="{64AACA45-52D6-47ED-8CC5-270898757BFB}" srcOrd="1" destOrd="0" presId="urn:microsoft.com/office/officeart/2008/layout/LinedList"/>
    <dgm:cxn modelId="{B07BA691-AD16-40E1-9DEA-D712BFECA030}" type="presParOf" srcId="{A641737D-191E-4EA1-9E2B-82C6B17ABA17}" destId="{2580BEFE-AA25-4885-934B-BFDBB2C73E6D}" srcOrd="12" destOrd="0" presId="urn:microsoft.com/office/officeart/2008/layout/LinedList"/>
    <dgm:cxn modelId="{280CA139-C95E-496E-9BAB-C1413652545E}" type="presParOf" srcId="{A641737D-191E-4EA1-9E2B-82C6B17ABA17}" destId="{0B0BE3AC-18D5-4F2B-B8EE-56AAD061B167}" srcOrd="13" destOrd="0" presId="urn:microsoft.com/office/officeart/2008/layout/LinedList"/>
    <dgm:cxn modelId="{9996D5B9-DB68-47AD-AD2B-03D1AB17D5AF}" type="presParOf" srcId="{0B0BE3AC-18D5-4F2B-B8EE-56AAD061B167}" destId="{0BF5CCD5-C731-46F5-BD6F-47511A7CC306}" srcOrd="0" destOrd="0" presId="urn:microsoft.com/office/officeart/2008/layout/LinedList"/>
    <dgm:cxn modelId="{F2742E14-7076-47FB-80DF-9AF8499AD43E}" type="presParOf" srcId="{0B0BE3AC-18D5-4F2B-B8EE-56AAD061B167}" destId="{DAEA1792-C053-4DAC-9089-35223348122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4E9709-E070-4A02-90DB-68BEC2C22678}" type="doc">
      <dgm:prSet loTypeId="urn:microsoft.com/office/officeart/2008/layout/Lin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81F20D06-5865-4CA5-85C9-3249624AB3A8}">
      <dgm:prSet phldrT="[Text]"/>
      <dgm:spPr/>
      <dgm:t>
        <a:bodyPr/>
        <a:lstStyle/>
        <a:p>
          <a:r>
            <a:rPr lang="en-US" b="1"/>
            <a:t>1 – </a:t>
          </a:r>
          <a:r>
            <a:rPr lang="en-US"/>
            <a:t>Submit a Cerritos College </a:t>
          </a:r>
          <a:r>
            <a:rPr lang="en-US" u="sng"/>
            <a:t>Summer 2021</a:t>
          </a:r>
          <a:r>
            <a:rPr lang="en-US"/>
            <a:t> Application – </a:t>
          </a:r>
          <a:r>
            <a:rPr lang="en-US" b="1">
              <a:solidFill>
                <a:schemeClr val="tx1"/>
              </a:solidFill>
            </a:rPr>
            <a:t>October 1, 2020-</a:t>
          </a:r>
          <a:r>
            <a:rPr lang="en-US" b="1"/>
            <a:t>February 26, 2021</a:t>
          </a:r>
          <a:endParaRPr lang="en-US" b="1">
            <a:solidFill>
              <a:schemeClr val="tx1"/>
            </a:solidFill>
          </a:endParaRPr>
        </a:p>
      </dgm:t>
    </dgm:pt>
    <dgm:pt modelId="{2A629F57-ECD6-423C-87B7-F152B8E63727}" type="parTrans" cxnId="{AD9C1B60-0EEF-404B-8AEF-552FED17D707}">
      <dgm:prSet/>
      <dgm:spPr/>
      <dgm:t>
        <a:bodyPr/>
        <a:lstStyle/>
        <a:p>
          <a:endParaRPr lang="en-US"/>
        </a:p>
      </dgm:t>
    </dgm:pt>
    <dgm:pt modelId="{2B5F7519-D400-42E2-BFF7-C6D6D292EA46}" type="sibTrans" cxnId="{AD9C1B60-0EEF-404B-8AEF-552FED17D707}">
      <dgm:prSet/>
      <dgm:spPr/>
      <dgm:t>
        <a:bodyPr/>
        <a:lstStyle/>
        <a:p>
          <a:endParaRPr lang="en-US"/>
        </a:p>
      </dgm:t>
    </dgm:pt>
    <dgm:pt modelId="{E5486461-D793-47A4-868B-799F8BA10ECF}">
      <dgm:prSet phldrT="[Text]" custT="1"/>
      <dgm:spPr/>
      <dgm:t>
        <a:bodyPr/>
        <a:lstStyle/>
        <a:p>
          <a:r>
            <a:rPr lang="en-US" sz="3600" b="1"/>
            <a:t>3 –  </a:t>
          </a:r>
          <a:r>
            <a:rPr lang="en-US" sz="3600"/>
            <a:t>Submit a Cerritos Complete Promise Program Intent Form – </a:t>
          </a:r>
          <a:r>
            <a:rPr lang="en-US" sz="3600" b="1"/>
            <a:t>October 5, 2020-</a:t>
          </a:r>
          <a:r>
            <a:rPr lang="en-US" sz="3600" b="1">
              <a:solidFill>
                <a:srgbClr val="FF0000"/>
              </a:solidFill>
            </a:rPr>
            <a:t>March 2, 2021</a:t>
          </a:r>
        </a:p>
      </dgm:t>
    </dgm:pt>
    <dgm:pt modelId="{7AEEAEA0-A133-4979-86DC-FD55942EA7F3}" type="parTrans" cxnId="{92AAA842-6EDF-4040-983B-09B49FA15C99}">
      <dgm:prSet/>
      <dgm:spPr/>
      <dgm:t>
        <a:bodyPr/>
        <a:lstStyle/>
        <a:p>
          <a:endParaRPr lang="en-US"/>
        </a:p>
      </dgm:t>
    </dgm:pt>
    <dgm:pt modelId="{DF29A84B-940A-4D24-98E9-4F196CFCA617}" type="sibTrans" cxnId="{92AAA842-6EDF-4040-983B-09B49FA15C99}">
      <dgm:prSet/>
      <dgm:spPr/>
      <dgm:t>
        <a:bodyPr/>
        <a:lstStyle/>
        <a:p>
          <a:endParaRPr lang="en-US"/>
        </a:p>
      </dgm:t>
    </dgm:pt>
    <dgm:pt modelId="{A3301E77-9159-4C57-8052-90FD0446B8FA}">
      <dgm:prSet phldrT="[Text]"/>
      <dgm:spPr/>
      <dgm:t>
        <a:bodyPr/>
        <a:lstStyle/>
        <a:p>
          <a:r>
            <a:rPr lang="en-US" b="1">
              <a:solidFill>
                <a:schemeClr val="tx1"/>
              </a:solidFill>
            </a:rPr>
            <a:t>4 – </a:t>
          </a:r>
          <a:r>
            <a:rPr lang="en-US">
              <a:solidFill>
                <a:schemeClr val="tx1"/>
              </a:solidFill>
            </a:rPr>
            <a:t>Submit the Placement (Self-Report Tool) </a:t>
          </a:r>
          <a:r>
            <a:rPr lang="en-US" b="0">
              <a:solidFill>
                <a:schemeClr val="tx1"/>
              </a:solidFill>
            </a:rPr>
            <a:t>forms </a:t>
          </a:r>
          <a:r>
            <a:rPr lang="en-US" b="0"/>
            <a:t>–</a:t>
          </a:r>
          <a:r>
            <a:rPr lang="en-US"/>
            <a:t> </a:t>
          </a:r>
          <a:r>
            <a:rPr lang="en-US" b="1">
              <a:solidFill>
                <a:schemeClr val="tx1"/>
              </a:solidFill>
            </a:rPr>
            <a:t>February 1-May 15, 2021</a:t>
          </a:r>
        </a:p>
      </dgm:t>
    </dgm:pt>
    <dgm:pt modelId="{D70C4813-03FE-4246-B59A-CA6EDE9D523B}" type="parTrans" cxnId="{185FEC78-7E24-4B3A-8091-B28B38D4D6F7}">
      <dgm:prSet/>
      <dgm:spPr/>
      <dgm:t>
        <a:bodyPr/>
        <a:lstStyle/>
        <a:p>
          <a:endParaRPr lang="en-US"/>
        </a:p>
      </dgm:t>
    </dgm:pt>
    <dgm:pt modelId="{8D7BB4DD-C080-4CE3-BD46-9F6950A60940}" type="sibTrans" cxnId="{185FEC78-7E24-4B3A-8091-B28B38D4D6F7}">
      <dgm:prSet/>
      <dgm:spPr/>
      <dgm:t>
        <a:bodyPr/>
        <a:lstStyle/>
        <a:p>
          <a:endParaRPr lang="en-US"/>
        </a:p>
      </dgm:t>
    </dgm:pt>
    <dgm:pt modelId="{EC46663B-E3B1-408E-BEEC-923182B13F01}">
      <dgm:prSet phldrT="[Text]"/>
      <dgm:spPr/>
      <dgm:t>
        <a:bodyPr/>
        <a:lstStyle/>
        <a:p>
          <a:r>
            <a:rPr lang="en-US" b="1">
              <a:solidFill>
                <a:schemeClr val="tx1"/>
              </a:solidFill>
            </a:rPr>
            <a:t>5 –</a:t>
          </a:r>
          <a:r>
            <a:rPr lang="en-US" b="0">
              <a:solidFill>
                <a:schemeClr val="tx1"/>
              </a:solidFill>
            </a:rPr>
            <a:t> (A) Sign-up and complete a Falcon Edge Orientation Workshop &amp; the 30-minute counseling appointment – </a:t>
          </a:r>
          <a:r>
            <a:rPr lang="en-US" b="1">
              <a:solidFill>
                <a:schemeClr val="tx1"/>
              </a:solidFill>
            </a:rPr>
            <a:t>Sign-ups will be in May 2021 and Workshops start June 4, 2021</a:t>
          </a:r>
          <a:br>
            <a:rPr lang="en-US" b="0">
              <a:solidFill>
                <a:schemeClr val="tx1"/>
              </a:solidFill>
            </a:rPr>
          </a:br>
          <a:r>
            <a:rPr lang="en-US" b="0">
              <a:solidFill>
                <a:schemeClr val="tx1"/>
              </a:solidFill>
            </a:rPr>
            <a:t>       (B) Enroll in classes in your MyCerritos account – </a:t>
          </a:r>
          <a:r>
            <a:rPr lang="en-US" b="1">
              <a:solidFill>
                <a:schemeClr val="tx1"/>
              </a:solidFill>
            </a:rPr>
            <a:t>You can enroll once you complete the Orientation</a:t>
          </a:r>
        </a:p>
      </dgm:t>
    </dgm:pt>
    <dgm:pt modelId="{AAADCB96-1E6C-42FC-9DB0-A0812AD0BE2B}" type="parTrans" cxnId="{E193EC01-D8C2-4FAC-AC71-ADDA7D4AC93C}">
      <dgm:prSet/>
      <dgm:spPr/>
      <dgm:t>
        <a:bodyPr/>
        <a:lstStyle/>
        <a:p>
          <a:endParaRPr lang="en-US"/>
        </a:p>
      </dgm:t>
    </dgm:pt>
    <dgm:pt modelId="{EAAB3472-64D4-4DF1-8592-0A6B3ADA65A8}" type="sibTrans" cxnId="{E193EC01-D8C2-4FAC-AC71-ADDA7D4AC93C}">
      <dgm:prSet/>
      <dgm:spPr/>
      <dgm:t>
        <a:bodyPr/>
        <a:lstStyle/>
        <a:p>
          <a:endParaRPr lang="en-US"/>
        </a:p>
      </dgm:t>
    </dgm:pt>
    <dgm:pt modelId="{037599AA-5D30-443C-9235-0999DEA2E5E1}">
      <dgm:prSet phldrT="[Text]"/>
      <dgm:spPr/>
      <dgm:t>
        <a:bodyPr/>
        <a:lstStyle/>
        <a:p>
          <a:r>
            <a:rPr lang="en-US" b="0">
              <a:solidFill>
                <a:schemeClr val="tx1"/>
              </a:solidFill>
            </a:rPr>
            <a:t>Get ahead on your 1</a:t>
          </a:r>
          <a:r>
            <a:rPr lang="en-US" b="0" baseline="30000">
              <a:solidFill>
                <a:schemeClr val="tx1"/>
              </a:solidFill>
            </a:rPr>
            <a:t>st</a:t>
          </a:r>
          <a:r>
            <a:rPr lang="en-US" b="0">
              <a:solidFill>
                <a:schemeClr val="tx1"/>
              </a:solidFill>
            </a:rPr>
            <a:t> Year Requirement! Enroll in a Counseling Class (COUN 101B) in Summer 2021.</a:t>
          </a:r>
          <a:br>
            <a:rPr lang="en-US" b="1">
              <a:solidFill>
                <a:schemeClr val="tx1"/>
              </a:solidFill>
            </a:rPr>
          </a:br>
          <a:br>
            <a:rPr lang="en-US" b="1">
              <a:solidFill>
                <a:schemeClr val="tx1"/>
              </a:solidFill>
            </a:rPr>
          </a:br>
          <a:r>
            <a:rPr lang="en-US" b="1">
              <a:solidFill>
                <a:schemeClr val="tx1"/>
              </a:solidFill>
            </a:rPr>
            <a:t>*All steps and dates are subject to change. Check our website for the latest updates.</a:t>
          </a:r>
        </a:p>
      </dgm:t>
    </dgm:pt>
    <dgm:pt modelId="{97FEE142-E443-485F-8CA5-885C6B12B996}" type="parTrans" cxnId="{37807EED-7ADF-4630-A1C9-D69DA126202B}">
      <dgm:prSet/>
      <dgm:spPr/>
      <dgm:t>
        <a:bodyPr/>
        <a:lstStyle/>
        <a:p>
          <a:endParaRPr lang="en-US"/>
        </a:p>
      </dgm:t>
    </dgm:pt>
    <dgm:pt modelId="{09E9730C-1683-42DF-9208-370A099A930B}" type="sibTrans" cxnId="{37807EED-7ADF-4630-A1C9-D69DA126202B}">
      <dgm:prSet/>
      <dgm:spPr/>
      <dgm:t>
        <a:bodyPr/>
        <a:lstStyle/>
        <a:p>
          <a:endParaRPr lang="en-US"/>
        </a:p>
      </dgm:t>
    </dgm:pt>
    <dgm:pt modelId="{98C1C0B6-4FA1-4072-8F8C-CBAD27264110}">
      <dgm:prSet phldrT="[Text]"/>
      <dgm:spPr/>
      <dgm:t>
        <a:bodyPr/>
        <a:lstStyle/>
        <a:p>
          <a:r>
            <a:rPr lang="en-US" b="1"/>
            <a:t>2 – </a:t>
          </a:r>
          <a:r>
            <a:rPr lang="en-US"/>
            <a:t>(A) Submit a FAFSA or DREAM Act application for 2021-2022 – </a:t>
          </a:r>
          <a:r>
            <a:rPr lang="en-US" b="1"/>
            <a:t>October 1, 2020-March 2, 2021</a:t>
          </a:r>
          <a:br>
            <a:rPr lang="en-US" b="1"/>
          </a:br>
          <a:r>
            <a:rPr lang="en-US" b="1"/>
            <a:t>       </a:t>
          </a:r>
          <a:r>
            <a:rPr lang="en-US" b="0"/>
            <a:t>(B) Submit all additional paperwork to Cerritos College Financial Aid – </a:t>
          </a:r>
          <a:r>
            <a:rPr lang="en-US" b="1">
              <a:solidFill>
                <a:schemeClr val="tx1"/>
              </a:solidFill>
            </a:rPr>
            <a:t>April 30, 2021</a:t>
          </a:r>
        </a:p>
      </dgm:t>
    </dgm:pt>
    <dgm:pt modelId="{03E18E88-11FA-4E69-A381-4D914F731E73}" type="parTrans" cxnId="{BD10AE4A-B91A-44AA-AE35-C9A91E981E9D}">
      <dgm:prSet/>
      <dgm:spPr/>
      <dgm:t>
        <a:bodyPr/>
        <a:lstStyle/>
        <a:p>
          <a:endParaRPr lang="en-US"/>
        </a:p>
      </dgm:t>
    </dgm:pt>
    <dgm:pt modelId="{3C77434F-5021-4201-9674-6DCB13A7E552}" type="sibTrans" cxnId="{BD10AE4A-B91A-44AA-AE35-C9A91E981E9D}">
      <dgm:prSet/>
      <dgm:spPr/>
      <dgm:t>
        <a:bodyPr/>
        <a:lstStyle/>
        <a:p>
          <a:endParaRPr lang="en-US"/>
        </a:p>
      </dgm:t>
    </dgm:pt>
    <dgm:pt modelId="{9C6EC2B4-A210-4363-8744-0581B6B7C558}" type="pres">
      <dgm:prSet presAssocID="{AF4E9709-E070-4A02-90DB-68BEC2C22678}" presName="vert0" presStyleCnt="0">
        <dgm:presLayoutVars>
          <dgm:dir/>
          <dgm:animOne val="branch"/>
          <dgm:animLvl val="lvl"/>
        </dgm:presLayoutVars>
      </dgm:prSet>
      <dgm:spPr/>
    </dgm:pt>
    <dgm:pt modelId="{E770ECB5-6909-45E3-B5C0-E625DB88E2FA}" type="pres">
      <dgm:prSet presAssocID="{81F20D06-5865-4CA5-85C9-3249624AB3A8}" presName="thickLine" presStyleLbl="alignNode1" presStyleIdx="0" presStyleCnt="6"/>
      <dgm:spPr/>
    </dgm:pt>
    <dgm:pt modelId="{888360BC-3DB5-4BD1-A30F-52943F0DE868}" type="pres">
      <dgm:prSet presAssocID="{81F20D06-5865-4CA5-85C9-3249624AB3A8}" presName="horz1" presStyleCnt="0"/>
      <dgm:spPr/>
    </dgm:pt>
    <dgm:pt modelId="{2E23650E-E1DC-4F80-B4E6-0C4E69DC3E22}" type="pres">
      <dgm:prSet presAssocID="{81F20D06-5865-4CA5-85C9-3249624AB3A8}" presName="tx1" presStyleLbl="revTx" presStyleIdx="0" presStyleCnt="6"/>
      <dgm:spPr/>
    </dgm:pt>
    <dgm:pt modelId="{4BE01F3D-F4CE-4EEB-BE54-5A24BF8DAC55}" type="pres">
      <dgm:prSet presAssocID="{81F20D06-5865-4CA5-85C9-3249624AB3A8}" presName="vert1" presStyleCnt="0"/>
      <dgm:spPr/>
    </dgm:pt>
    <dgm:pt modelId="{322AB77E-D1CC-4DBE-BD6D-A51672528E3C}" type="pres">
      <dgm:prSet presAssocID="{98C1C0B6-4FA1-4072-8F8C-CBAD27264110}" presName="thickLine" presStyleLbl="alignNode1" presStyleIdx="1" presStyleCnt="6"/>
      <dgm:spPr/>
    </dgm:pt>
    <dgm:pt modelId="{D8F2BDC5-7947-4DB6-80F5-1BBAD68C141E}" type="pres">
      <dgm:prSet presAssocID="{98C1C0B6-4FA1-4072-8F8C-CBAD27264110}" presName="horz1" presStyleCnt="0"/>
      <dgm:spPr/>
    </dgm:pt>
    <dgm:pt modelId="{50B33D67-889F-4196-B808-8A54BC2944FF}" type="pres">
      <dgm:prSet presAssocID="{98C1C0B6-4FA1-4072-8F8C-CBAD27264110}" presName="tx1" presStyleLbl="revTx" presStyleIdx="1" presStyleCnt="6"/>
      <dgm:spPr/>
    </dgm:pt>
    <dgm:pt modelId="{53F2A0A4-9F85-4074-A3D7-E5D8F8F4E831}" type="pres">
      <dgm:prSet presAssocID="{98C1C0B6-4FA1-4072-8F8C-CBAD27264110}" presName="vert1" presStyleCnt="0"/>
      <dgm:spPr/>
    </dgm:pt>
    <dgm:pt modelId="{51B4960C-09A4-4348-B1FE-311A5FE20535}" type="pres">
      <dgm:prSet presAssocID="{E5486461-D793-47A4-868B-799F8BA10ECF}" presName="thickLine" presStyleLbl="alignNode1" presStyleIdx="2" presStyleCnt="6"/>
      <dgm:spPr/>
    </dgm:pt>
    <dgm:pt modelId="{61AD3DAE-F8A1-4B50-893C-7F45AB69EF89}" type="pres">
      <dgm:prSet presAssocID="{E5486461-D793-47A4-868B-799F8BA10ECF}" presName="horz1" presStyleCnt="0"/>
      <dgm:spPr/>
    </dgm:pt>
    <dgm:pt modelId="{CACF052A-C988-47BD-97F1-5DFE27112969}" type="pres">
      <dgm:prSet presAssocID="{E5486461-D793-47A4-868B-799F8BA10ECF}" presName="tx1" presStyleLbl="revTx" presStyleIdx="2" presStyleCnt="6"/>
      <dgm:spPr/>
    </dgm:pt>
    <dgm:pt modelId="{94021D90-25CC-44F7-A3D7-8E82D0EBDFB5}" type="pres">
      <dgm:prSet presAssocID="{E5486461-D793-47A4-868B-799F8BA10ECF}" presName="vert1" presStyleCnt="0"/>
      <dgm:spPr/>
    </dgm:pt>
    <dgm:pt modelId="{43F85FC1-D5B1-45F8-9137-0E904E758DEE}" type="pres">
      <dgm:prSet presAssocID="{A3301E77-9159-4C57-8052-90FD0446B8FA}" presName="thickLine" presStyleLbl="alignNode1" presStyleIdx="3" presStyleCnt="6"/>
      <dgm:spPr/>
    </dgm:pt>
    <dgm:pt modelId="{1220DE1A-9BE1-420B-9115-A9F90D303E2D}" type="pres">
      <dgm:prSet presAssocID="{A3301E77-9159-4C57-8052-90FD0446B8FA}" presName="horz1" presStyleCnt="0"/>
      <dgm:spPr/>
    </dgm:pt>
    <dgm:pt modelId="{20EF4E94-ECBD-4096-A8E4-9FBCC5C552FD}" type="pres">
      <dgm:prSet presAssocID="{A3301E77-9159-4C57-8052-90FD0446B8FA}" presName="tx1" presStyleLbl="revTx" presStyleIdx="3" presStyleCnt="6"/>
      <dgm:spPr/>
    </dgm:pt>
    <dgm:pt modelId="{8822B963-72EC-4DD1-AC77-9C246DC87B70}" type="pres">
      <dgm:prSet presAssocID="{A3301E77-9159-4C57-8052-90FD0446B8FA}" presName="vert1" presStyleCnt="0"/>
      <dgm:spPr/>
    </dgm:pt>
    <dgm:pt modelId="{7D24BF83-5568-4779-9A26-A3C93D087C9F}" type="pres">
      <dgm:prSet presAssocID="{EC46663B-E3B1-408E-BEEC-923182B13F01}" presName="thickLine" presStyleLbl="alignNode1" presStyleIdx="4" presStyleCnt="6"/>
      <dgm:spPr/>
    </dgm:pt>
    <dgm:pt modelId="{4C1F27AC-51C7-4463-B574-5774EDDDE321}" type="pres">
      <dgm:prSet presAssocID="{EC46663B-E3B1-408E-BEEC-923182B13F01}" presName="horz1" presStyleCnt="0"/>
      <dgm:spPr/>
    </dgm:pt>
    <dgm:pt modelId="{39C1AF49-B239-43F6-8512-C9E7485810A1}" type="pres">
      <dgm:prSet presAssocID="{EC46663B-E3B1-408E-BEEC-923182B13F01}" presName="tx1" presStyleLbl="revTx" presStyleIdx="4" presStyleCnt="6"/>
      <dgm:spPr/>
    </dgm:pt>
    <dgm:pt modelId="{9B7DDF7B-772B-4D9D-B693-19B5B63EF9BD}" type="pres">
      <dgm:prSet presAssocID="{EC46663B-E3B1-408E-BEEC-923182B13F01}" presName="vert1" presStyleCnt="0"/>
      <dgm:spPr/>
    </dgm:pt>
    <dgm:pt modelId="{695769A5-3C0B-49B0-B5EC-39DF55D0C254}" type="pres">
      <dgm:prSet presAssocID="{037599AA-5D30-443C-9235-0999DEA2E5E1}" presName="thickLine" presStyleLbl="alignNode1" presStyleIdx="5" presStyleCnt="6"/>
      <dgm:spPr/>
    </dgm:pt>
    <dgm:pt modelId="{EFE6E341-B9F9-4CFF-A9B1-9F8BF33F823B}" type="pres">
      <dgm:prSet presAssocID="{037599AA-5D30-443C-9235-0999DEA2E5E1}" presName="horz1" presStyleCnt="0"/>
      <dgm:spPr/>
    </dgm:pt>
    <dgm:pt modelId="{F5E168A8-7109-4783-838F-0232F9B92FD3}" type="pres">
      <dgm:prSet presAssocID="{037599AA-5D30-443C-9235-0999DEA2E5E1}" presName="tx1" presStyleLbl="revTx" presStyleIdx="5" presStyleCnt="6"/>
      <dgm:spPr/>
    </dgm:pt>
    <dgm:pt modelId="{8CC72D16-A3CB-4744-BDAC-C23A302A4C0D}" type="pres">
      <dgm:prSet presAssocID="{037599AA-5D30-443C-9235-0999DEA2E5E1}" presName="vert1" presStyleCnt="0"/>
      <dgm:spPr/>
    </dgm:pt>
  </dgm:ptLst>
  <dgm:cxnLst>
    <dgm:cxn modelId="{E193EC01-D8C2-4FAC-AC71-ADDA7D4AC93C}" srcId="{AF4E9709-E070-4A02-90DB-68BEC2C22678}" destId="{EC46663B-E3B1-408E-BEEC-923182B13F01}" srcOrd="4" destOrd="0" parTransId="{AAADCB96-1E6C-42FC-9DB0-A0812AD0BE2B}" sibTransId="{EAAB3472-64D4-4DF1-8592-0A6B3ADA65A8}"/>
    <dgm:cxn modelId="{3CF11302-ED9C-483D-AFE1-653FECBDC504}" type="presOf" srcId="{037599AA-5D30-443C-9235-0999DEA2E5E1}" destId="{F5E168A8-7109-4783-838F-0232F9B92FD3}" srcOrd="0" destOrd="0" presId="urn:microsoft.com/office/officeart/2008/layout/LinedList"/>
    <dgm:cxn modelId="{AD9C1B60-0EEF-404B-8AEF-552FED17D707}" srcId="{AF4E9709-E070-4A02-90DB-68BEC2C22678}" destId="{81F20D06-5865-4CA5-85C9-3249624AB3A8}" srcOrd="0" destOrd="0" parTransId="{2A629F57-ECD6-423C-87B7-F152B8E63727}" sibTransId="{2B5F7519-D400-42E2-BFF7-C6D6D292EA46}"/>
    <dgm:cxn modelId="{92AAA842-6EDF-4040-983B-09B49FA15C99}" srcId="{AF4E9709-E070-4A02-90DB-68BEC2C22678}" destId="{E5486461-D793-47A4-868B-799F8BA10ECF}" srcOrd="2" destOrd="0" parTransId="{7AEEAEA0-A133-4979-86DC-FD55942EA7F3}" sibTransId="{DF29A84B-940A-4D24-98E9-4F196CFCA617}"/>
    <dgm:cxn modelId="{BD10AE4A-B91A-44AA-AE35-C9A91E981E9D}" srcId="{AF4E9709-E070-4A02-90DB-68BEC2C22678}" destId="{98C1C0B6-4FA1-4072-8F8C-CBAD27264110}" srcOrd="1" destOrd="0" parTransId="{03E18E88-11FA-4E69-A381-4D914F731E73}" sibTransId="{3C77434F-5021-4201-9674-6DCB13A7E552}"/>
    <dgm:cxn modelId="{8ED80076-630B-4259-9DF3-F548BEF72395}" type="presOf" srcId="{A3301E77-9159-4C57-8052-90FD0446B8FA}" destId="{20EF4E94-ECBD-4096-A8E4-9FBCC5C552FD}" srcOrd="0" destOrd="0" presId="urn:microsoft.com/office/officeart/2008/layout/LinedList"/>
    <dgm:cxn modelId="{185FEC78-7E24-4B3A-8091-B28B38D4D6F7}" srcId="{AF4E9709-E070-4A02-90DB-68BEC2C22678}" destId="{A3301E77-9159-4C57-8052-90FD0446B8FA}" srcOrd="3" destOrd="0" parTransId="{D70C4813-03FE-4246-B59A-CA6EDE9D523B}" sibTransId="{8D7BB4DD-C080-4CE3-BD46-9F6950A60940}"/>
    <dgm:cxn modelId="{B726A790-17D8-4E94-942A-6A588AA73251}" type="presOf" srcId="{81F20D06-5865-4CA5-85C9-3249624AB3A8}" destId="{2E23650E-E1DC-4F80-B4E6-0C4E69DC3E22}" srcOrd="0" destOrd="0" presId="urn:microsoft.com/office/officeart/2008/layout/LinedList"/>
    <dgm:cxn modelId="{3F6E7E97-BE04-45A1-A785-288302CDAD15}" type="presOf" srcId="{AF4E9709-E070-4A02-90DB-68BEC2C22678}" destId="{9C6EC2B4-A210-4363-8744-0581B6B7C558}" srcOrd="0" destOrd="0" presId="urn:microsoft.com/office/officeart/2008/layout/LinedList"/>
    <dgm:cxn modelId="{86AEA497-1CD4-402B-8AC8-D0D67ABD3792}" type="presOf" srcId="{98C1C0B6-4FA1-4072-8F8C-CBAD27264110}" destId="{50B33D67-889F-4196-B808-8A54BC2944FF}" srcOrd="0" destOrd="0" presId="urn:microsoft.com/office/officeart/2008/layout/LinedList"/>
    <dgm:cxn modelId="{AC8A8AA0-9516-4233-A0D4-39C6C147ED31}" type="presOf" srcId="{E5486461-D793-47A4-868B-799F8BA10ECF}" destId="{CACF052A-C988-47BD-97F1-5DFE27112969}" srcOrd="0" destOrd="0" presId="urn:microsoft.com/office/officeart/2008/layout/LinedList"/>
    <dgm:cxn modelId="{37807EED-7ADF-4630-A1C9-D69DA126202B}" srcId="{AF4E9709-E070-4A02-90DB-68BEC2C22678}" destId="{037599AA-5D30-443C-9235-0999DEA2E5E1}" srcOrd="5" destOrd="0" parTransId="{97FEE142-E443-485F-8CA5-885C6B12B996}" sibTransId="{09E9730C-1683-42DF-9208-370A099A930B}"/>
    <dgm:cxn modelId="{64137BF2-85A0-4063-B9EB-BC74E9535CEA}" type="presOf" srcId="{EC46663B-E3B1-408E-BEEC-923182B13F01}" destId="{39C1AF49-B239-43F6-8512-C9E7485810A1}" srcOrd="0" destOrd="0" presId="urn:microsoft.com/office/officeart/2008/layout/LinedList"/>
    <dgm:cxn modelId="{050BB3B3-2ACD-494A-9880-DDF04D4C50F5}" type="presParOf" srcId="{9C6EC2B4-A210-4363-8744-0581B6B7C558}" destId="{E770ECB5-6909-45E3-B5C0-E625DB88E2FA}" srcOrd="0" destOrd="0" presId="urn:microsoft.com/office/officeart/2008/layout/LinedList"/>
    <dgm:cxn modelId="{726E98BB-A7F0-4400-ABBD-E1A5DE13818C}" type="presParOf" srcId="{9C6EC2B4-A210-4363-8744-0581B6B7C558}" destId="{888360BC-3DB5-4BD1-A30F-52943F0DE868}" srcOrd="1" destOrd="0" presId="urn:microsoft.com/office/officeart/2008/layout/LinedList"/>
    <dgm:cxn modelId="{DF92722E-B5D0-4E51-8585-AC36F359F4F7}" type="presParOf" srcId="{888360BC-3DB5-4BD1-A30F-52943F0DE868}" destId="{2E23650E-E1DC-4F80-B4E6-0C4E69DC3E22}" srcOrd="0" destOrd="0" presId="urn:microsoft.com/office/officeart/2008/layout/LinedList"/>
    <dgm:cxn modelId="{E4F3B8A8-4184-4160-81AC-F07A0D23955F}" type="presParOf" srcId="{888360BC-3DB5-4BD1-A30F-52943F0DE868}" destId="{4BE01F3D-F4CE-4EEB-BE54-5A24BF8DAC55}" srcOrd="1" destOrd="0" presId="urn:microsoft.com/office/officeart/2008/layout/LinedList"/>
    <dgm:cxn modelId="{5EB8FF3C-FAE2-466A-B6D2-49ADDD192839}" type="presParOf" srcId="{9C6EC2B4-A210-4363-8744-0581B6B7C558}" destId="{322AB77E-D1CC-4DBE-BD6D-A51672528E3C}" srcOrd="2" destOrd="0" presId="urn:microsoft.com/office/officeart/2008/layout/LinedList"/>
    <dgm:cxn modelId="{A2E17403-8A30-448F-BE3B-9C055F6BB840}" type="presParOf" srcId="{9C6EC2B4-A210-4363-8744-0581B6B7C558}" destId="{D8F2BDC5-7947-4DB6-80F5-1BBAD68C141E}" srcOrd="3" destOrd="0" presId="urn:microsoft.com/office/officeart/2008/layout/LinedList"/>
    <dgm:cxn modelId="{017CEEA8-7B80-4C01-AF52-323932138A5F}" type="presParOf" srcId="{D8F2BDC5-7947-4DB6-80F5-1BBAD68C141E}" destId="{50B33D67-889F-4196-B808-8A54BC2944FF}" srcOrd="0" destOrd="0" presId="urn:microsoft.com/office/officeart/2008/layout/LinedList"/>
    <dgm:cxn modelId="{C95C18A3-8665-46DE-8EC0-C537615E9A82}" type="presParOf" srcId="{D8F2BDC5-7947-4DB6-80F5-1BBAD68C141E}" destId="{53F2A0A4-9F85-4074-A3D7-E5D8F8F4E831}" srcOrd="1" destOrd="0" presId="urn:microsoft.com/office/officeart/2008/layout/LinedList"/>
    <dgm:cxn modelId="{D1D50FA7-E1DC-4159-AEC1-4E824B3F7F8D}" type="presParOf" srcId="{9C6EC2B4-A210-4363-8744-0581B6B7C558}" destId="{51B4960C-09A4-4348-B1FE-311A5FE20535}" srcOrd="4" destOrd="0" presId="urn:microsoft.com/office/officeart/2008/layout/LinedList"/>
    <dgm:cxn modelId="{40252B15-5C96-4210-BE39-6D9AA83CC8E6}" type="presParOf" srcId="{9C6EC2B4-A210-4363-8744-0581B6B7C558}" destId="{61AD3DAE-F8A1-4B50-893C-7F45AB69EF89}" srcOrd="5" destOrd="0" presId="urn:microsoft.com/office/officeart/2008/layout/LinedList"/>
    <dgm:cxn modelId="{AA590D5C-25F7-4E0D-A02E-D2F94901011F}" type="presParOf" srcId="{61AD3DAE-F8A1-4B50-893C-7F45AB69EF89}" destId="{CACF052A-C988-47BD-97F1-5DFE27112969}" srcOrd="0" destOrd="0" presId="urn:microsoft.com/office/officeart/2008/layout/LinedList"/>
    <dgm:cxn modelId="{B53103CC-9C74-4651-B060-290D773FE208}" type="presParOf" srcId="{61AD3DAE-F8A1-4B50-893C-7F45AB69EF89}" destId="{94021D90-25CC-44F7-A3D7-8E82D0EBDFB5}" srcOrd="1" destOrd="0" presId="urn:microsoft.com/office/officeart/2008/layout/LinedList"/>
    <dgm:cxn modelId="{AE5B521F-5FE3-486E-AFEF-6AB38DCB9B0D}" type="presParOf" srcId="{9C6EC2B4-A210-4363-8744-0581B6B7C558}" destId="{43F85FC1-D5B1-45F8-9137-0E904E758DEE}" srcOrd="6" destOrd="0" presId="urn:microsoft.com/office/officeart/2008/layout/LinedList"/>
    <dgm:cxn modelId="{FFE14873-7BD8-4AA0-8C6C-042146599E7D}" type="presParOf" srcId="{9C6EC2B4-A210-4363-8744-0581B6B7C558}" destId="{1220DE1A-9BE1-420B-9115-A9F90D303E2D}" srcOrd="7" destOrd="0" presId="urn:microsoft.com/office/officeart/2008/layout/LinedList"/>
    <dgm:cxn modelId="{842EBD16-5CDB-4942-8EFF-84B058E439DF}" type="presParOf" srcId="{1220DE1A-9BE1-420B-9115-A9F90D303E2D}" destId="{20EF4E94-ECBD-4096-A8E4-9FBCC5C552FD}" srcOrd="0" destOrd="0" presId="urn:microsoft.com/office/officeart/2008/layout/LinedList"/>
    <dgm:cxn modelId="{69BCFF25-5E56-421D-9169-A0A84E506B75}" type="presParOf" srcId="{1220DE1A-9BE1-420B-9115-A9F90D303E2D}" destId="{8822B963-72EC-4DD1-AC77-9C246DC87B70}" srcOrd="1" destOrd="0" presId="urn:microsoft.com/office/officeart/2008/layout/LinedList"/>
    <dgm:cxn modelId="{9A8BBBB6-00D9-41BD-85D7-555DA0DAE5E4}" type="presParOf" srcId="{9C6EC2B4-A210-4363-8744-0581B6B7C558}" destId="{7D24BF83-5568-4779-9A26-A3C93D087C9F}" srcOrd="8" destOrd="0" presId="urn:microsoft.com/office/officeart/2008/layout/LinedList"/>
    <dgm:cxn modelId="{ACDFC9AA-9CA6-45D7-BDAB-2584A54B327B}" type="presParOf" srcId="{9C6EC2B4-A210-4363-8744-0581B6B7C558}" destId="{4C1F27AC-51C7-4463-B574-5774EDDDE321}" srcOrd="9" destOrd="0" presId="urn:microsoft.com/office/officeart/2008/layout/LinedList"/>
    <dgm:cxn modelId="{A417F13F-A6CA-43EA-B102-EE9F2F8CD2FB}" type="presParOf" srcId="{4C1F27AC-51C7-4463-B574-5774EDDDE321}" destId="{39C1AF49-B239-43F6-8512-C9E7485810A1}" srcOrd="0" destOrd="0" presId="urn:microsoft.com/office/officeart/2008/layout/LinedList"/>
    <dgm:cxn modelId="{D7B4E2B2-C2A4-47E7-BC0C-56EC2D42B53B}" type="presParOf" srcId="{4C1F27AC-51C7-4463-B574-5774EDDDE321}" destId="{9B7DDF7B-772B-4D9D-B693-19B5B63EF9BD}" srcOrd="1" destOrd="0" presId="urn:microsoft.com/office/officeart/2008/layout/LinedList"/>
    <dgm:cxn modelId="{C4049942-E936-47C2-8339-B2F9090A405D}" type="presParOf" srcId="{9C6EC2B4-A210-4363-8744-0581B6B7C558}" destId="{695769A5-3C0B-49B0-B5EC-39DF55D0C254}" srcOrd="10" destOrd="0" presId="urn:microsoft.com/office/officeart/2008/layout/LinedList"/>
    <dgm:cxn modelId="{D3DF2FDC-C051-471B-A42F-0B9D04BAA88D}" type="presParOf" srcId="{9C6EC2B4-A210-4363-8744-0581B6B7C558}" destId="{EFE6E341-B9F9-4CFF-A9B1-9F8BF33F823B}" srcOrd="11" destOrd="0" presId="urn:microsoft.com/office/officeart/2008/layout/LinedList"/>
    <dgm:cxn modelId="{C5931A59-2A7F-481A-8AB1-BC8A9EF31C79}" type="presParOf" srcId="{EFE6E341-B9F9-4CFF-A9B1-9F8BF33F823B}" destId="{F5E168A8-7109-4783-838F-0232F9B92FD3}" srcOrd="0" destOrd="0" presId="urn:microsoft.com/office/officeart/2008/layout/LinedList"/>
    <dgm:cxn modelId="{9DAFC1DF-1847-432D-AB24-6E44CE065A98}" type="presParOf" srcId="{EFE6E341-B9F9-4CFF-A9B1-9F8BF33F823B}" destId="{8CC72D16-A3CB-4744-BDAC-C23A302A4C0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36330D-7671-469D-B8E3-152A522BF6F4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51DA46F5-F006-4016-9785-D4C5AE108BE3}">
      <dgm:prSet phldrT="[Text]" custT="1"/>
      <dgm:spPr/>
      <dgm:t>
        <a:bodyPr/>
        <a:lstStyle/>
        <a:p>
          <a:pPr algn="ctr"/>
          <a:r>
            <a:rPr lang="en-US" sz="6000" dirty="0"/>
            <a:t>Jose Cortez</a:t>
          </a:r>
          <a:br>
            <a:rPr lang="en-US" sz="6000" dirty="0"/>
          </a:br>
          <a:r>
            <a:rPr lang="en-US" sz="6000" dirty="0"/>
            <a:t>Site Bridging Liaison</a:t>
          </a:r>
          <a:br>
            <a:rPr lang="en-US" sz="6000" dirty="0"/>
          </a:br>
          <a:r>
            <a:rPr lang="en-US" sz="6000" dirty="0"/>
            <a:t>Jcortez@cerritos.edu</a:t>
          </a:r>
          <a:br>
            <a:rPr lang="en-US" sz="6000" dirty="0"/>
          </a:br>
          <a:r>
            <a:rPr lang="en-US" sz="6000" dirty="0"/>
            <a:t>Work Cell: (562) 5036592</a:t>
          </a:r>
        </a:p>
      </dgm:t>
    </dgm:pt>
    <dgm:pt modelId="{8DC8A633-A972-488D-96CC-69937EF60C5F}" type="parTrans" cxnId="{C451D260-738D-4841-A2AF-57029BE29E34}">
      <dgm:prSet/>
      <dgm:spPr/>
      <dgm:t>
        <a:bodyPr/>
        <a:lstStyle/>
        <a:p>
          <a:endParaRPr lang="en-US"/>
        </a:p>
      </dgm:t>
    </dgm:pt>
    <dgm:pt modelId="{7AF91ECA-347C-44F9-92D7-C7B701C7D346}" type="sibTrans" cxnId="{C451D260-738D-4841-A2AF-57029BE29E34}">
      <dgm:prSet/>
      <dgm:spPr/>
      <dgm:t>
        <a:bodyPr/>
        <a:lstStyle/>
        <a:p>
          <a:endParaRPr lang="en-US"/>
        </a:p>
      </dgm:t>
    </dgm:pt>
    <dgm:pt modelId="{68F7575D-E137-4FB0-90AD-70BBF623AB2B}" type="pres">
      <dgm:prSet presAssocID="{C836330D-7671-469D-B8E3-152A522BF6F4}" presName="linear" presStyleCnt="0">
        <dgm:presLayoutVars>
          <dgm:animLvl val="lvl"/>
          <dgm:resizeHandles val="exact"/>
        </dgm:presLayoutVars>
      </dgm:prSet>
      <dgm:spPr/>
    </dgm:pt>
    <dgm:pt modelId="{6FD42F14-F145-4B82-86D4-2ADBB4868CA9}" type="pres">
      <dgm:prSet presAssocID="{51DA46F5-F006-4016-9785-D4C5AE108BE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451D260-738D-4841-A2AF-57029BE29E34}" srcId="{C836330D-7671-469D-B8E3-152A522BF6F4}" destId="{51DA46F5-F006-4016-9785-D4C5AE108BE3}" srcOrd="0" destOrd="0" parTransId="{8DC8A633-A972-488D-96CC-69937EF60C5F}" sibTransId="{7AF91ECA-347C-44F9-92D7-C7B701C7D346}"/>
    <dgm:cxn modelId="{3A5BCAAF-5330-46C7-94AC-107DD3F3729D}" type="presOf" srcId="{51DA46F5-F006-4016-9785-D4C5AE108BE3}" destId="{6FD42F14-F145-4B82-86D4-2ADBB4868CA9}" srcOrd="0" destOrd="0" presId="urn:microsoft.com/office/officeart/2005/8/layout/vList2"/>
    <dgm:cxn modelId="{83C3A6F8-47EE-4478-9BC4-2B97E3838BDA}" type="presOf" srcId="{C836330D-7671-469D-B8E3-152A522BF6F4}" destId="{68F7575D-E137-4FB0-90AD-70BBF623AB2B}" srcOrd="0" destOrd="0" presId="urn:microsoft.com/office/officeart/2005/8/layout/vList2"/>
    <dgm:cxn modelId="{E95A444C-9AFA-46D5-812A-49C8AD17608C}" type="presParOf" srcId="{68F7575D-E137-4FB0-90AD-70BBF623AB2B}" destId="{6FD42F14-F145-4B82-86D4-2ADBB4868CA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22CCE-77FC-4A31-9706-2D15D6DBB127}">
      <dsp:nvSpPr>
        <dsp:cNvPr id="0" name=""/>
        <dsp:cNvSpPr/>
      </dsp:nvSpPr>
      <dsp:spPr>
        <a:xfrm>
          <a:off x="0" y="1625646"/>
          <a:ext cx="5175633" cy="3105379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A California College Promise program </a:t>
          </a:r>
        </a:p>
      </dsp:txBody>
      <dsp:txXfrm>
        <a:off x="0" y="1625646"/>
        <a:ext cx="5175633" cy="3105379"/>
      </dsp:txXfrm>
    </dsp:sp>
    <dsp:sp modelId="{C5EF3400-1173-4E1F-A08F-2E1A22C7B512}">
      <dsp:nvSpPr>
        <dsp:cNvPr id="0" name=""/>
        <dsp:cNvSpPr/>
      </dsp:nvSpPr>
      <dsp:spPr>
        <a:xfrm>
          <a:off x="5693196" y="1625646"/>
          <a:ext cx="5175633" cy="3105379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Nationally Recognized for accelerating Student Success</a:t>
          </a:r>
        </a:p>
      </dsp:txBody>
      <dsp:txXfrm>
        <a:off x="5693196" y="1625646"/>
        <a:ext cx="5175633" cy="3105379"/>
      </dsp:txXfrm>
    </dsp:sp>
    <dsp:sp modelId="{011189B2-5DB8-48D6-8A69-9911F23ECA35}">
      <dsp:nvSpPr>
        <dsp:cNvPr id="0" name=""/>
        <dsp:cNvSpPr/>
      </dsp:nvSpPr>
      <dsp:spPr>
        <a:xfrm>
          <a:off x="11386392" y="1625646"/>
          <a:ext cx="5175633" cy="31053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Focuses on the student’s pledge to complete their degrees or certificates on time</a:t>
          </a:r>
        </a:p>
      </dsp:txBody>
      <dsp:txXfrm>
        <a:off x="11386392" y="1625646"/>
        <a:ext cx="5175633" cy="3105379"/>
      </dsp:txXfrm>
    </dsp:sp>
    <dsp:sp modelId="{C626C209-CFB9-49F3-B48C-F4950F38437E}">
      <dsp:nvSpPr>
        <dsp:cNvPr id="0" name=""/>
        <dsp:cNvSpPr/>
      </dsp:nvSpPr>
      <dsp:spPr>
        <a:xfrm>
          <a:off x="2846598" y="5248589"/>
          <a:ext cx="5175633" cy="31053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>
              <a:solidFill>
                <a:schemeClr val="tx1"/>
              </a:solidFill>
            </a:rPr>
            <a:t>Two-year program </a:t>
          </a:r>
          <a:r>
            <a:rPr lang="en-US" sz="4000" b="0" kern="1200">
              <a:solidFill>
                <a:schemeClr val="tx1"/>
              </a:solidFill>
            </a:rPr>
            <a:t>for</a:t>
          </a:r>
          <a:r>
            <a:rPr lang="en-US" sz="4000" u="sng" kern="1200">
              <a:solidFill>
                <a:schemeClr val="tx1"/>
              </a:solidFill>
            </a:rPr>
            <a:t> students meeting requirements</a:t>
          </a:r>
        </a:p>
      </dsp:txBody>
      <dsp:txXfrm>
        <a:off x="2846598" y="5248589"/>
        <a:ext cx="5175633" cy="3105379"/>
      </dsp:txXfrm>
    </dsp:sp>
    <dsp:sp modelId="{793471F2-024A-45EC-B270-CE9CDDA3757C}">
      <dsp:nvSpPr>
        <dsp:cNvPr id="0" name=""/>
        <dsp:cNvSpPr/>
      </dsp:nvSpPr>
      <dsp:spPr>
        <a:xfrm>
          <a:off x="8539794" y="5248589"/>
          <a:ext cx="5175633" cy="31053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Available to graduating high school seniors or adults completing equivalency in our </a:t>
          </a:r>
          <a:r>
            <a:rPr lang="en-US" sz="4000" u="sng" kern="1200"/>
            <a:t>partner districts</a:t>
          </a:r>
        </a:p>
      </dsp:txBody>
      <dsp:txXfrm>
        <a:off x="8539794" y="5248589"/>
        <a:ext cx="5175633" cy="31053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ABD54-9F37-45FB-AAB7-5200B4F79110}">
      <dsp:nvSpPr>
        <dsp:cNvPr id="0" name=""/>
        <dsp:cNvSpPr/>
      </dsp:nvSpPr>
      <dsp:spPr>
        <a:xfrm>
          <a:off x="0" y="1152"/>
          <a:ext cx="1484696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841D4-F3B7-434B-AB81-4C2BA969BAC5}">
      <dsp:nvSpPr>
        <dsp:cNvPr id="0" name=""/>
        <dsp:cNvSpPr/>
      </dsp:nvSpPr>
      <dsp:spPr>
        <a:xfrm>
          <a:off x="0" y="1152"/>
          <a:ext cx="14846968" cy="1348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2 years free tuition *in-state rates &amp; certain fees </a:t>
          </a:r>
        </a:p>
      </dsp:txBody>
      <dsp:txXfrm>
        <a:off x="0" y="1152"/>
        <a:ext cx="14846968" cy="1348088"/>
      </dsp:txXfrm>
    </dsp:sp>
    <dsp:sp modelId="{0DE30320-E7CC-4B31-B1BE-1B64EAE41D38}">
      <dsp:nvSpPr>
        <dsp:cNvPr id="0" name=""/>
        <dsp:cNvSpPr/>
      </dsp:nvSpPr>
      <dsp:spPr>
        <a:xfrm>
          <a:off x="0" y="1349240"/>
          <a:ext cx="1484696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E91B61-D117-4B2D-A46F-87BA1D628672}">
      <dsp:nvSpPr>
        <dsp:cNvPr id="0" name=""/>
        <dsp:cNvSpPr/>
      </dsp:nvSpPr>
      <dsp:spPr>
        <a:xfrm>
          <a:off x="0" y="1349240"/>
          <a:ext cx="14846968" cy="1348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2 years priority enrollment</a:t>
          </a:r>
        </a:p>
      </dsp:txBody>
      <dsp:txXfrm>
        <a:off x="0" y="1349240"/>
        <a:ext cx="14846968" cy="1348088"/>
      </dsp:txXfrm>
    </dsp:sp>
    <dsp:sp modelId="{DBB196CB-A00B-481D-BD25-68F8DE9DFCC7}">
      <dsp:nvSpPr>
        <dsp:cNvPr id="0" name=""/>
        <dsp:cNvSpPr/>
      </dsp:nvSpPr>
      <dsp:spPr>
        <a:xfrm>
          <a:off x="0" y="2697329"/>
          <a:ext cx="1484696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999441-5D67-495D-918D-906476B792BB}">
      <dsp:nvSpPr>
        <dsp:cNvPr id="0" name=""/>
        <dsp:cNvSpPr/>
      </dsp:nvSpPr>
      <dsp:spPr>
        <a:xfrm>
          <a:off x="0" y="2697329"/>
          <a:ext cx="14846968" cy="1348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Step by step assistance</a:t>
          </a:r>
        </a:p>
      </dsp:txBody>
      <dsp:txXfrm>
        <a:off x="0" y="2697329"/>
        <a:ext cx="14846968" cy="1348088"/>
      </dsp:txXfrm>
    </dsp:sp>
    <dsp:sp modelId="{0AE68F06-6771-457B-A3BF-3449F355A58A}">
      <dsp:nvSpPr>
        <dsp:cNvPr id="0" name=""/>
        <dsp:cNvSpPr/>
      </dsp:nvSpPr>
      <dsp:spPr>
        <a:xfrm>
          <a:off x="0" y="4045418"/>
          <a:ext cx="1484696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67E736-B77D-4A97-A49A-78AC20CD64ED}">
      <dsp:nvSpPr>
        <dsp:cNvPr id="0" name=""/>
        <dsp:cNvSpPr/>
      </dsp:nvSpPr>
      <dsp:spPr>
        <a:xfrm>
          <a:off x="0" y="4045418"/>
          <a:ext cx="14846968" cy="1348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One-on-one counseling</a:t>
          </a:r>
        </a:p>
      </dsp:txBody>
      <dsp:txXfrm>
        <a:off x="0" y="4045418"/>
        <a:ext cx="14846968" cy="1348088"/>
      </dsp:txXfrm>
    </dsp:sp>
    <dsp:sp modelId="{9696D70E-93F7-4130-A9E2-514734D1B40D}">
      <dsp:nvSpPr>
        <dsp:cNvPr id="0" name=""/>
        <dsp:cNvSpPr/>
      </dsp:nvSpPr>
      <dsp:spPr>
        <a:xfrm>
          <a:off x="0" y="5393506"/>
          <a:ext cx="1484696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BC80A5-A38A-4932-8463-69A8C2F98C00}">
      <dsp:nvSpPr>
        <dsp:cNvPr id="0" name=""/>
        <dsp:cNvSpPr/>
      </dsp:nvSpPr>
      <dsp:spPr>
        <a:xfrm>
          <a:off x="0" y="5393506"/>
          <a:ext cx="14846968" cy="1348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College preparedness and career exploration</a:t>
          </a:r>
        </a:p>
      </dsp:txBody>
      <dsp:txXfrm>
        <a:off x="0" y="5393506"/>
        <a:ext cx="14846968" cy="1348088"/>
      </dsp:txXfrm>
    </dsp:sp>
    <dsp:sp modelId="{0C362898-1C00-4C99-922C-64CB14963573}">
      <dsp:nvSpPr>
        <dsp:cNvPr id="0" name=""/>
        <dsp:cNvSpPr/>
      </dsp:nvSpPr>
      <dsp:spPr>
        <a:xfrm>
          <a:off x="0" y="6741595"/>
          <a:ext cx="1484696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63540-5565-49CE-B653-A84E4F3C5203}">
      <dsp:nvSpPr>
        <dsp:cNvPr id="0" name=""/>
        <dsp:cNvSpPr/>
      </dsp:nvSpPr>
      <dsp:spPr>
        <a:xfrm>
          <a:off x="0" y="6741595"/>
          <a:ext cx="14846968" cy="1348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>
              <a:solidFill>
                <a:schemeClr val="tx1"/>
              </a:solidFill>
            </a:rPr>
            <a:t>Counseling classes</a:t>
          </a:r>
        </a:p>
      </dsp:txBody>
      <dsp:txXfrm>
        <a:off x="0" y="6741595"/>
        <a:ext cx="14846968" cy="1348088"/>
      </dsp:txXfrm>
    </dsp:sp>
    <dsp:sp modelId="{2580BEFE-AA25-4885-934B-BFDBB2C73E6D}">
      <dsp:nvSpPr>
        <dsp:cNvPr id="0" name=""/>
        <dsp:cNvSpPr/>
      </dsp:nvSpPr>
      <dsp:spPr>
        <a:xfrm>
          <a:off x="0" y="8089684"/>
          <a:ext cx="1484696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F5CCD5-C731-46F5-BD6F-47511A7CC306}">
      <dsp:nvSpPr>
        <dsp:cNvPr id="0" name=""/>
        <dsp:cNvSpPr/>
      </dsp:nvSpPr>
      <dsp:spPr>
        <a:xfrm>
          <a:off x="0" y="8089684"/>
          <a:ext cx="14846968" cy="1348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Personalized educational plans</a:t>
          </a:r>
        </a:p>
      </dsp:txBody>
      <dsp:txXfrm>
        <a:off x="0" y="8089684"/>
        <a:ext cx="14846968" cy="13480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0ECB5-6909-45E3-B5C0-E625DB88E2FA}">
      <dsp:nvSpPr>
        <dsp:cNvPr id="0" name=""/>
        <dsp:cNvSpPr/>
      </dsp:nvSpPr>
      <dsp:spPr>
        <a:xfrm>
          <a:off x="0" y="5111"/>
          <a:ext cx="1938481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3650E-E1DC-4F80-B4E6-0C4E69DC3E22}">
      <dsp:nvSpPr>
        <dsp:cNvPr id="0" name=""/>
        <dsp:cNvSpPr/>
      </dsp:nvSpPr>
      <dsp:spPr>
        <a:xfrm>
          <a:off x="0" y="5111"/>
          <a:ext cx="19384817" cy="1742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/>
            <a:t>1 – </a:t>
          </a:r>
          <a:r>
            <a:rPr lang="en-US" sz="3500" kern="1200"/>
            <a:t>Submit a Cerritos College </a:t>
          </a:r>
          <a:r>
            <a:rPr lang="en-US" sz="3500" u="sng" kern="1200"/>
            <a:t>Summer 2021</a:t>
          </a:r>
          <a:r>
            <a:rPr lang="en-US" sz="3500" kern="1200"/>
            <a:t> Application – </a:t>
          </a:r>
          <a:r>
            <a:rPr lang="en-US" sz="3500" b="1" kern="1200">
              <a:solidFill>
                <a:schemeClr val="tx1"/>
              </a:solidFill>
            </a:rPr>
            <a:t>October 1, 2020-</a:t>
          </a:r>
          <a:r>
            <a:rPr lang="en-US" sz="3500" b="1" kern="1200"/>
            <a:t>February 26, 2021</a:t>
          </a:r>
          <a:endParaRPr lang="en-US" sz="3500" b="1" kern="1200">
            <a:solidFill>
              <a:schemeClr val="tx1"/>
            </a:solidFill>
          </a:endParaRPr>
        </a:p>
      </dsp:txBody>
      <dsp:txXfrm>
        <a:off x="0" y="5111"/>
        <a:ext cx="19384817" cy="1742912"/>
      </dsp:txXfrm>
    </dsp:sp>
    <dsp:sp modelId="{322AB77E-D1CC-4DBE-BD6D-A51672528E3C}">
      <dsp:nvSpPr>
        <dsp:cNvPr id="0" name=""/>
        <dsp:cNvSpPr/>
      </dsp:nvSpPr>
      <dsp:spPr>
        <a:xfrm>
          <a:off x="0" y="1748024"/>
          <a:ext cx="1938481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33D67-889F-4196-B808-8A54BC2944FF}">
      <dsp:nvSpPr>
        <dsp:cNvPr id="0" name=""/>
        <dsp:cNvSpPr/>
      </dsp:nvSpPr>
      <dsp:spPr>
        <a:xfrm>
          <a:off x="0" y="1748024"/>
          <a:ext cx="19384817" cy="1742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/>
            <a:t>2 – </a:t>
          </a:r>
          <a:r>
            <a:rPr lang="en-US" sz="3500" kern="1200"/>
            <a:t>(A) Submit a FAFSA or DREAM Act application for 2021-2022 – </a:t>
          </a:r>
          <a:r>
            <a:rPr lang="en-US" sz="3500" b="1" kern="1200"/>
            <a:t>October 1, 2020-March 2, 2021</a:t>
          </a:r>
          <a:br>
            <a:rPr lang="en-US" sz="3500" b="1" kern="1200"/>
          </a:br>
          <a:r>
            <a:rPr lang="en-US" sz="3500" b="1" kern="1200"/>
            <a:t>       </a:t>
          </a:r>
          <a:r>
            <a:rPr lang="en-US" sz="3500" b="0" kern="1200"/>
            <a:t>(B) Submit all additional paperwork to Cerritos College Financial Aid – </a:t>
          </a:r>
          <a:r>
            <a:rPr lang="en-US" sz="3500" b="1" kern="1200">
              <a:solidFill>
                <a:schemeClr val="tx1"/>
              </a:solidFill>
            </a:rPr>
            <a:t>April 30, 2021</a:t>
          </a:r>
        </a:p>
      </dsp:txBody>
      <dsp:txXfrm>
        <a:off x="0" y="1748024"/>
        <a:ext cx="19384817" cy="1742912"/>
      </dsp:txXfrm>
    </dsp:sp>
    <dsp:sp modelId="{51B4960C-09A4-4348-B1FE-311A5FE20535}">
      <dsp:nvSpPr>
        <dsp:cNvPr id="0" name=""/>
        <dsp:cNvSpPr/>
      </dsp:nvSpPr>
      <dsp:spPr>
        <a:xfrm>
          <a:off x="0" y="3490937"/>
          <a:ext cx="1938481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F052A-C988-47BD-97F1-5DFE27112969}">
      <dsp:nvSpPr>
        <dsp:cNvPr id="0" name=""/>
        <dsp:cNvSpPr/>
      </dsp:nvSpPr>
      <dsp:spPr>
        <a:xfrm>
          <a:off x="0" y="3490937"/>
          <a:ext cx="19384817" cy="1742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3 –  </a:t>
          </a:r>
          <a:r>
            <a:rPr lang="en-US" sz="3600" kern="1200"/>
            <a:t>Submit a Cerritos Complete Promise Program Intent Form – </a:t>
          </a:r>
          <a:r>
            <a:rPr lang="en-US" sz="3600" b="1" kern="1200"/>
            <a:t>October 5, 2020-</a:t>
          </a:r>
          <a:r>
            <a:rPr lang="en-US" sz="3600" b="1" kern="1200">
              <a:solidFill>
                <a:srgbClr val="FF0000"/>
              </a:solidFill>
            </a:rPr>
            <a:t>March 2, 2021</a:t>
          </a:r>
        </a:p>
      </dsp:txBody>
      <dsp:txXfrm>
        <a:off x="0" y="3490937"/>
        <a:ext cx="19384817" cy="1742912"/>
      </dsp:txXfrm>
    </dsp:sp>
    <dsp:sp modelId="{43F85FC1-D5B1-45F8-9137-0E904E758DEE}">
      <dsp:nvSpPr>
        <dsp:cNvPr id="0" name=""/>
        <dsp:cNvSpPr/>
      </dsp:nvSpPr>
      <dsp:spPr>
        <a:xfrm>
          <a:off x="0" y="5233850"/>
          <a:ext cx="1938481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F4E94-ECBD-4096-A8E4-9FBCC5C552FD}">
      <dsp:nvSpPr>
        <dsp:cNvPr id="0" name=""/>
        <dsp:cNvSpPr/>
      </dsp:nvSpPr>
      <dsp:spPr>
        <a:xfrm>
          <a:off x="0" y="5233850"/>
          <a:ext cx="19384817" cy="1742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>
              <a:solidFill>
                <a:schemeClr val="tx1"/>
              </a:solidFill>
            </a:rPr>
            <a:t>4 – </a:t>
          </a:r>
          <a:r>
            <a:rPr lang="en-US" sz="3500" kern="1200">
              <a:solidFill>
                <a:schemeClr val="tx1"/>
              </a:solidFill>
            </a:rPr>
            <a:t>Submit the Placement (Self-Report Tool) </a:t>
          </a:r>
          <a:r>
            <a:rPr lang="en-US" sz="3500" b="0" kern="1200">
              <a:solidFill>
                <a:schemeClr val="tx1"/>
              </a:solidFill>
            </a:rPr>
            <a:t>forms </a:t>
          </a:r>
          <a:r>
            <a:rPr lang="en-US" sz="3500" b="0" kern="1200"/>
            <a:t>–</a:t>
          </a:r>
          <a:r>
            <a:rPr lang="en-US" sz="3500" kern="1200"/>
            <a:t> </a:t>
          </a:r>
          <a:r>
            <a:rPr lang="en-US" sz="3500" b="1" kern="1200">
              <a:solidFill>
                <a:schemeClr val="tx1"/>
              </a:solidFill>
            </a:rPr>
            <a:t>February 1-May 15, 2021</a:t>
          </a:r>
        </a:p>
      </dsp:txBody>
      <dsp:txXfrm>
        <a:off x="0" y="5233850"/>
        <a:ext cx="19384817" cy="1742912"/>
      </dsp:txXfrm>
    </dsp:sp>
    <dsp:sp modelId="{7D24BF83-5568-4779-9A26-A3C93D087C9F}">
      <dsp:nvSpPr>
        <dsp:cNvPr id="0" name=""/>
        <dsp:cNvSpPr/>
      </dsp:nvSpPr>
      <dsp:spPr>
        <a:xfrm>
          <a:off x="0" y="6976762"/>
          <a:ext cx="1938481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C1AF49-B239-43F6-8512-C9E7485810A1}">
      <dsp:nvSpPr>
        <dsp:cNvPr id="0" name=""/>
        <dsp:cNvSpPr/>
      </dsp:nvSpPr>
      <dsp:spPr>
        <a:xfrm>
          <a:off x="0" y="6976762"/>
          <a:ext cx="19384817" cy="1742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>
              <a:solidFill>
                <a:schemeClr val="tx1"/>
              </a:solidFill>
            </a:rPr>
            <a:t>5 –</a:t>
          </a:r>
          <a:r>
            <a:rPr lang="en-US" sz="3500" b="0" kern="1200">
              <a:solidFill>
                <a:schemeClr val="tx1"/>
              </a:solidFill>
            </a:rPr>
            <a:t> (A) Sign-up and complete a Falcon Edge Orientation Workshop &amp; the 30-minute counseling appointment – </a:t>
          </a:r>
          <a:r>
            <a:rPr lang="en-US" sz="3500" b="1" kern="1200">
              <a:solidFill>
                <a:schemeClr val="tx1"/>
              </a:solidFill>
            </a:rPr>
            <a:t>Sign-ups will be in May 2021 and Workshops start June 4, 2021</a:t>
          </a:r>
          <a:br>
            <a:rPr lang="en-US" sz="3500" b="0" kern="1200">
              <a:solidFill>
                <a:schemeClr val="tx1"/>
              </a:solidFill>
            </a:rPr>
          </a:br>
          <a:r>
            <a:rPr lang="en-US" sz="3500" b="0" kern="1200">
              <a:solidFill>
                <a:schemeClr val="tx1"/>
              </a:solidFill>
            </a:rPr>
            <a:t>       (B) Enroll in classes in your MyCerritos account – </a:t>
          </a:r>
          <a:r>
            <a:rPr lang="en-US" sz="3500" b="1" kern="1200">
              <a:solidFill>
                <a:schemeClr val="tx1"/>
              </a:solidFill>
            </a:rPr>
            <a:t>You can enroll once you complete the Orientation</a:t>
          </a:r>
        </a:p>
      </dsp:txBody>
      <dsp:txXfrm>
        <a:off x="0" y="6976762"/>
        <a:ext cx="19384817" cy="1742912"/>
      </dsp:txXfrm>
    </dsp:sp>
    <dsp:sp modelId="{695769A5-3C0B-49B0-B5EC-39DF55D0C254}">
      <dsp:nvSpPr>
        <dsp:cNvPr id="0" name=""/>
        <dsp:cNvSpPr/>
      </dsp:nvSpPr>
      <dsp:spPr>
        <a:xfrm>
          <a:off x="0" y="8719675"/>
          <a:ext cx="1938481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168A8-7109-4783-838F-0232F9B92FD3}">
      <dsp:nvSpPr>
        <dsp:cNvPr id="0" name=""/>
        <dsp:cNvSpPr/>
      </dsp:nvSpPr>
      <dsp:spPr>
        <a:xfrm>
          <a:off x="0" y="8719675"/>
          <a:ext cx="19384817" cy="1742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kern="1200">
              <a:solidFill>
                <a:schemeClr val="tx1"/>
              </a:solidFill>
            </a:rPr>
            <a:t>Get ahead on your 1</a:t>
          </a:r>
          <a:r>
            <a:rPr lang="en-US" sz="3500" b="0" kern="1200" baseline="30000">
              <a:solidFill>
                <a:schemeClr val="tx1"/>
              </a:solidFill>
            </a:rPr>
            <a:t>st</a:t>
          </a:r>
          <a:r>
            <a:rPr lang="en-US" sz="3500" b="0" kern="1200">
              <a:solidFill>
                <a:schemeClr val="tx1"/>
              </a:solidFill>
            </a:rPr>
            <a:t> Year Requirement! Enroll in a Counseling Class (COUN 101B) in Summer 2021.</a:t>
          </a:r>
          <a:br>
            <a:rPr lang="en-US" sz="3500" b="1" kern="1200">
              <a:solidFill>
                <a:schemeClr val="tx1"/>
              </a:solidFill>
            </a:rPr>
          </a:br>
          <a:br>
            <a:rPr lang="en-US" sz="3500" b="1" kern="1200">
              <a:solidFill>
                <a:schemeClr val="tx1"/>
              </a:solidFill>
            </a:rPr>
          </a:br>
          <a:r>
            <a:rPr lang="en-US" sz="3500" b="1" kern="1200">
              <a:solidFill>
                <a:schemeClr val="tx1"/>
              </a:solidFill>
            </a:rPr>
            <a:t>*All steps and dates are subject to change. Check our website for the latest updates.</a:t>
          </a:r>
        </a:p>
      </dsp:txBody>
      <dsp:txXfrm>
        <a:off x="0" y="8719675"/>
        <a:ext cx="19384817" cy="17429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42F14-F145-4B82-86D4-2ADBB4868CA9}">
      <dsp:nvSpPr>
        <dsp:cNvPr id="0" name=""/>
        <dsp:cNvSpPr/>
      </dsp:nvSpPr>
      <dsp:spPr>
        <a:xfrm>
          <a:off x="0" y="711110"/>
          <a:ext cx="14606337" cy="425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Jose Cortez</a:t>
          </a:r>
          <a:br>
            <a:rPr lang="en-US" sz="6000" kern="1200" dirty="0"/>
          </a:br>
          <a:r>
            <a:rPr lang="en-US" sz="6000" kern="1200" dirty="0"/>
            <a:t>Site Bridging Liaison</a:t>
          </a:r>
          <a:br>
            <a:rPr lang="en-US" sz="6000" kern="1200" dirty="0"/>
          </a:br>
          <a:r>
            <a:rPr lang="en-US" sz="6000" kern="1200" dirty="0"/>
            <a:t>Jcortez@cerritos.edu</a:t>
          </a:r>
          <a:br>
            <a:rPr lang="en-US" sz="6000" kern="1200" dirty="0"/>
          </a:br>
          <a:r>
            <a:rPr lang="en-US" sz="6000" kern="1200" dirty="0"/>
            <a:t>Work Cell: (562) 5036592</a:t>
          </a:r>
        </a:p>
      </dsp:txBody>
      <dsp:txXfrm>
        <a:off x="207897" y="919007"/>
        <a:ext cx="14190543" cy="38430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810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1"/>
            <a:ext cx="3170238" cy="4810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B16005A0-9B73-4B7B-8F5E-F23686E9C6DF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88"/>
            <a:ext cx="3170238" cy="4810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2AF9E96C-9C29-4A66-AF8C-75708617C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81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B2F4D-F1F1-4BC4-A910-0B9A4845C265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2BE0F-52DE-46E6-BE50-F86067D0B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1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2BE0F-52DE-46E6-BE50-F86067D0BC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73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2BE0F-52DE-46E6-BE50-F86067D0BC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28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2BE0F-52DE-46E6-BE50-F86067D0BC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7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2BE0F-52DE-46E6-BE50-F86067D0BC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28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2BE0F-52DE-46E6-BE50-F86067D0BC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8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AA97B-C4E8-40FA-B243-C1912F940BE1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4ED-CD71-477B-A5C6-324453F25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4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AA97B-C4E8-40FA-B243-C1912F940BE1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4ED-CD71-477B-A5C6-324453F25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4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AA97B-C4E8-40FA-B243-C1912F940BE1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4ED-CD71-477B-A5C6-324453F25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42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AA97B-C4E8-40FA-B243-C1912F940BE1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4ED-CD71-477B-A5C6-324453F25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9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AA97B-C4E8-40FA-B243-C1912F940BE1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4ED-CD71-477B-A5C6-324453F25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62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AA97B-C4E8-40FA-B243-C1912F940BE1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4ED-CD71-477B-A5C6-324453F25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4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AA97B-C4E8-40FA-B243-C1912F940BE1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4ED-CD71-477B-A5C6-324453F25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4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AA97B-C4E8-40FA-B243-C1912F940BE1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4ED-CD71-477B-A5C6-324453F25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6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AA97B-C4E8-40FA-B243-C1912F940BE1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4ED-CD71-477B-A5C6-324453F25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21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AA97B-C4E8-40FA-B243-C1912F940BE1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4ED-CD71-477B-A5C6-324453F25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72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AA97B-C4E8-40FA-B243-C1912F940BE1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4ED-CD71-477B-A5C6-324453F25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89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AA97B-C4E8-40FA-B243-C1912F940BE1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6F4ED-CD71-477B-A5C6-324453F25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8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6.jpeg"/><Relationship Id="rId4" Type="http://schemas.openxmlformats.org/officeDocument/2006/relationships/diagramData" Target="../diagrams/data2.xml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hyperlink" Target="../youtube.com/watch?v=kc0nK9tvZlQ" TargetMode="External"/><Relationship Id="rId7" Type="http://schemas.openxmlformats.org/officeDocument/2006/relationships/diagramLayout" Target="../diagrams/layout4.xml"/><Relationship Id="rId12" Type="http://schemas.openxmlformats.org/officeDocument/2006/relationships/hyperlink" Target="https://jose-cortez.youcanbook.m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4.xml"/><Relationship Id="rId11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microsoft.com/office/2007/relationships/diagramDrawing" Target="../diagrams/drawing4.xml"/><Relationship Id="rId4" Type="http://schemas.openxmlformats.org/officeDocument/2006/relationships/image" Target="../media/image2.jpeg"/><Relationship Id="rId9" Type="http://schemas.openxmlformats.org/officeDocument/2006/relationships/diagramColors" Target="../diagrams/colors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1972672" y="12151442"/>
            <a:ext cx="1021932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997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6358" y="12473434"/>
            <a:ext cx="14040464" cy="108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spc="60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www.cerritos.edu/cerritoscomplete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493" y="595926"/>
            <a:ext cx="116794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>
                <a:solidFill>
                  <a:schemeClr val="accent1">
                    <a:lumMod val="75000"/>
                  </a:schemeClr>
                </a:solidFill>
                <a:latin typeface="Open Sans" panose="020B0606030504020204"/>
              </a:rPr>
              <a:t>About Cerritos Complete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09670390"/>
              </p:ext>
            </p:extLst>
          </p:nvPr>
        </p:nvGraphicFramePr>
        <p:xfrm>
          <a:off x="171494" y="2493818"/>
          <a:ext cx="16562026" cy="9979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6960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6358" y="12473434"/>
            <a:ext cx="14040464" cy="108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spc="60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www.cerritos.edu/cerritoscomplete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275" y="621506"/>
            <a:ext cx="112613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>
                <a:solidFill>
                  <a:schemeClr val="accent1">
                    <a:lumMod val="75000"/>
                  </a:schemeClr>
                </a:solidFill>
                <a:latin typeface="Open Sans" panose="020B0606030504020204"/>
              </a:rPr>
              <a:t>Partner School Districts</a:t>
            </a:r>
          </a:p>
        </p:txBody>
      </p:sp>
      <p:pic>
        <p:nvPicPr>
          <p:cNvPr id="3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0BE3F1E-4EC0-4071-AD95-98DACDE72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756" y="2359733"/>
            <a:ext cx="14484926" cy="972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0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69491" y="457200"/>
            <a:ext cx="4273445" cy="1325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41391" y="976335"/>
            <a:ext cx="154529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chemeClr val="accent1">
                    <a:lumMod val="75000"/>
                  </a:schemeClr>
                </a:solidFill>
                <a:latin typeface="Open Sans" panose="020B0606030504020204"/>
              </a:rPr>
              <a:t>Cerritos Complete Benefits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948405160"/>
              </p:ext>
            </p:extLst>
          </p:nvPr>
        </p:nvGraphicFramePr>
        <p:xfrm>
          <a:off x="4740443" y="2874227"/>
          <a:ext cx="14846968" cy="9438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485" y="0"/>
            <a:ext cx="4435041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8159"/>
            <a:ext cx="4435041" cy="137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9519" y="12482122"/>
            <a:ext cx="15404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pc="60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www.cerritos.edu/cerritoscomplete</a:t>
            </a:r>
          </a:p>
        </p:txBody>
      </p:sp>
    </p:spTree>
    <p:extLst>
      <p:ext uri="{BB962C8B-B14F-4D97-AF65-F5344CB8AC3E}">
        <p14:creationId xmlns:p14="http://schemas.microsoft.com/office/powerpoint/2010/main" val="1438769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6358" y="12473434"/>
            <a:ext cx="14040464" cy="108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spc="60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www.cerritos.edu/cerritoscomplete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97724" y="457200"/>
            <a:ext cx="4273445" cy="1325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4002" y="681902"/>
            <a:ext cx="196787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chemeClr val="accent1">
                    <a:lumMod val="75000"/>
                  </a:schemeClr>
                </a:solidFill>
                <a:latin typeface="Open Sans" panose="020B0606030504020204"/>
              </a:rPr>
              <a:t>Cerritos Complete: 5 Eligibility Steps*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086477973"/>
              </p:ext>
            </p:extLst>
          </p:nvPr>
        </p:nvGraphicFramePr>
        <p:xfrm>
          <a:off x="282235" y="2313118"/>
          <a:ext cx="19384817" cy="1046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293" y="0"/>
            <a:ext cx="443504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78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493" y="534966"/>
            <a:ext cx="531818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Open Sans" panose="020B0606030504020204"/>
              </a:rPr>
              <a:t>Contact Us</a:t>
            </a:r>
          </a:p>
        </p:txBody>
      </p:sp>
      <p:sp>
        <p:nvSpPr>
          <p:cNvPr id="8" name="Rectangle 7"/>
          <p:cNvSpPr/>
          <p:nvPr/>
        </p:nvSpPr>
        <p:spPr>
          <a:xfrm>
            <a:off x="15669491" y="457200"/>
            <a:ext cx="4273445" cy="1325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446" y="0"/>
            <a:ext cx="4435041" cy="13716000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26492029"/>
              </p:ext>
            </p:extLst>
          </p:nvPr>
        </p:nvGraphicFramePr>
        <p:xfrm>
          <a:off x="571420" y="1271239"/>
          <a:ext cx="14606337" cy="5681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692" y="0"/>
            <a:ext cx="4435041" cy="137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1753" y="12633716"/>
            <a:ext cx="14040464" cy="108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spc="6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www.cerritos.edu/cerritoscomplete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72404" y="6596390"/>
            <a:ext cx="34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YouCanBookMe</a:t>
            </a:r>
            <a:r>
              <a:rPr lang="en-US" sz="2800" b="1" dirty="0"/>
              <a:t> link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54DAE-7D93-4DD0-85B9-AC557F201CA5}"/>
              </a:ext>
            </a:extLst>
          </p:cNvPr>
          <p:cNvSpPr txBox="1"/>
          <p:nvPr/>
        </p:nvSpPr>
        <p:spPr>
          <a:xfrm>
            <a:off x="4891718" y="7830340"/>
            <a:ext cx="59657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linkClick r:id="rId12"/>
              </a:rPr>
              <a:t>https://jose-cortez.youcanbook.me/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46443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220CD4A3215A4B8ECD32B2532477B6" ma:contentTypeVersion="13" ma:contentTypeDescription="Create a new document." ma:contentTypeScope="" ma:versionID="34c37a9f3d90e060b1241f2ff9843342">
  <xsd:schema xmlns:xsd="http://www.w3.org/2001/XMLSchema" xmlns:xs="http://www.w3.org/2001/XMLSchema" xmlns:p="http://schemas.microsoft.com/office/2006/metadata/properties" xmlns:ns3="ec95a4ba-480e-4ff1-a0a4-1fb5e4cfe32c" xmlns:ns4="bed0789a-3cf7-4efa-b5c0-5bf5148bd679" targetNamespace="http://schemas.microsoft.com/office/2006/metadata/properties" ma:root="true" ma:fieldsID="d201e93248d6ec3c1298fdf308411111" ns3:_="" ns4:_="">
    <xsd:import namespace="ec95a4ba-480e-4ff1-a0a4-1fb5e4cfe32c"/>
    <xsd:import namespace="bed0789a-3cf7-4efa-b5c0-5bf5148bd6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5a4ba-480e-4ff1-a0a4-1fb5e4cfe3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d0789a-3cf7-4efa-b5c0-5bf5148bd67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3C67CD-5EEC-427A-B924-21E56A6AE9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CA5E1D-967F-436C-AE76-53AB3D9E1765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ec95a4ba-480e-4ff1-a0a4-1fb5e4cfe32c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bed0789a-3cf7-4efa-b5c0-5bf5148bd67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95A14FE-1F81-4153-9213-3F66E5D99A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95a4ba-480e-4ff1-a0a4-1fb5e4cfe32c"/>
    <ds:schemaRef ds:uri="bed0789a-3cf7-4efa-b5c0-5bf5148bd6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5827</TotalTime>
  <Words>348</Words>
  <Application>Microsoft Office PowerPoint</Application>
  <PresentationFormat>Custom</PresentationFormat>
  <Paragraphs>36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Pirtle, Sarah</dc:creator>
  <cp:lastModifiedBy>Murakawa, Mindy</cp:lastModifiedBy>
  <cp:revision>10</cp:revision>
  <cp:lastPrinted>2017-08-30T20:37:06Z</cp:lastPrinted>
  <dcterms:created xsi:type="dcterms:W3CDTF">2017-08-23T18:03:44Z</dcterms:created>
  <dcterms:modified xsi:type="dcterms:W3CDTF">2020-09-17T02:23:06Z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0x0101003B220CD4A3215A4B8ECD32B2532477B6</vt:lpwstr>
  </property>
</Properties>
</file>